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7" r:id="rId5"/>
    <p:sldMasterId id="2147483756" r:id="rId6"/>
    <p:sldMasterId id="2147483775" r:id="rId7"/>
    <p:sldMasterId id="2147483809" r:id="rId8"/>
  </p:sldMasterIdLst>
  <p:notesMasterIdLst>
    <p:notesMasterId r:id="rId21"/>
  </p:notesMasterIdLst>
  <p:handoutMasterIdLst>
    <p:handoutMasterId r:id="rId22"/>
  </p:handoutMasterIdLst>
  <p:sldIdLst>
    <p:sldId id="305" r:id="rId9"/>
    <p:sldId id="293" r:id="rId10"/>
    <p:sldId id="281" r:id="rId11"/>
    <p:sldId id="415" r:id="rId12"/>
    <p:sldId id="416" r:id="rId13"/>
    <p:sldId id="417" r:id="rId14"/>
    <p:sldId id="418" r:id="rId15"/>
    <p:sldId id="419" r:id="rId16"/>
    <p:sldId id="420" r:id="rId17"/>
    <p:sldId id="421" r:id="rId18"/>
    <p:sldId id="422" r:id="rId19"/>
    <p:sldId id="306" r:id="rId20"/>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B8D"/>
    <a:srgbClr val="09477E"/>
    <a:srgbClr val="1E427F"/>
    <a:srgbClr val="D9D9D9"/>
    <a:srgbClr val="FED401"/>
    <a:srgbClr val="F4DB07"/>
    <a:srgbClr val="61A1D5"/>
    <a:srgbClr val="4493C1"/>
    <a:srgbClr val="3F4C8F"/>
    <a:srgbClr val="1228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5B0305-A617-47C8-BDC4-12DFB50A540F}" v="2" dt="2026-08-18T17:22:04.7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notesViewPr>
    <p:cSldViewPr snapToGrid="0">
      <p:cViewPr varScale="1">
        <p:scale>
          <a:sx n="83" d="100"/>
          <a:sy n="83" d="100"/>
        </p:scale>
        <p:origin x="3834"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handoutMaster" Target="handoutMasters/handoutMaster1.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665" cy="466417"/>
          </a:xfrm>
          <a:prstGeom prst="rect">
            <a:avLst/>
          </a:prstGeom>
        </p:spPr>
        <p:txBody>
          <a:bodyPr vert="horz" lIns="92438" tIns="46219" rIns="92438" bIns="46219" rtlCol="0"/>
          <a:lstStyle>
            <a:lvl1pPr algn="l">
              <a:defRPr sz="1200"/>
            </a:lvl1pPr>
          </a:lstStyle>
          <a:p>
            <a:endParaRPr lang="en-US"/>
          </a:p>
        </p:txBody>
      </p:sp>
      <p:sp>
        <p:nvSpPr>
          <p:cNvPr id="3" name="Date Placeholder 2"/>
          <p:cNvSpPr>
            <a:spLocks noGrp="1"/>
          </p:cNvSpPr>
          <p:nvPr>
            <p:ph type="dt" sz="quarter" idx="1"/>
          </p:nvPr>
        </p:nvSpPr>
        <p:spPr>
          <a:xfrm>
            <a:off x="3977828" y="1"/>
            <a:ext cx="3043665" cy="466417"/>
          </a:xfrm>
          <a:prstGeom prst="rect">
            <a:avLst/>
          </a:prstGeom>
        </p:spPr>
        <p:txBody>
          <a:bodyPr vert="horz" lIns="92438" tIns="46219" rIns="92438" bIns="46219" rtlCol="0"/>
          <a:lstStyle>
            <a:lvl1pPr algn="r">
              <a:defRPr sz="1200"/>
            </a:lvl1pPr>
          </a:lstStyle>
          <a:p>
            <a:fld id="{CCC57495-AF71-431B-842B-FED565D9387F}" type="datetimeFigureOut">
              <a:rPr lang="en-US" smtClean="0"/>
              <a:t>8/25/2026</a:t>
            </a:fld>
            <a:endParaRPr lang="en-US"/>
          </a:p>
        </p:txBody>
      </p:sp>
      <p:sp>
        <p:nvSpPr>
          <p:cNvPr id="4" name="Footer Placeholder 3"/>
          <p:cNvSpPr>
            <a:spLocks noGrp="1"/>
          </p:cNvSpPr>
          <p:nvPr>
            <p:ph type="ftr" sz="quarter" idx="2"/>
          </p:nvPr>
        </p:nvSpPr>
        <p:spPr>
          <a:xfrm>
            <a:off x="0" y="8842684"/>
            <a:ext cx="3043665" cy="466416"/>
          </a:xfrm>
          <a:prstGeom prst="rect">
            <a:avLst/>
          </a:prstGeom>
        </p:spPr>
        <p:txBody>
          <a:bodyPr vert="horz" lIns="92438" tIns="46219" rIns="92438" bIns="46219" rtlCol="0" anchor="b"/>
          <a:lstStyle>
            <a:lvl1pPr algn="l">
              <a:defRPr sz="1200"/>
            </a:lvl1pPr>
          </a:lstStyle>
          <a:p>
            <a:endParaRPr lang="en-US"/>
          </a:p>
        </p:txBody>
      </p:sp>
      <p:sp>
        <p:nvSpPr>
          <p:cNvPr id="5" name="Slide Number Placeholder 4"/>
          <p:cNvSpPr>
            <a:spLocks noGrp="1"/>
          </p:cNvSpPr>
          <p:nvPr>
            <p:ph type="sldNum" sz="quarter" idx="3"/>
          </p:nvPr>
        </p:nvSpPr>
        <p:spPr>
          <a:xfrm>
            <a:off x="3977828" y="8842684"/>
            <a:ext cx="3043665" cy="466416"/>
          </a:xfrm>
          <a:prstGeom prst="rect">
            <a:avLst/>
          </a:prstGeom>
        </p:spPr>
        <p:txBody>
          <a:bodyPr vert="horz" lIns="92438" tIns="46219" rIns="92438" bIns="46219" rtlCol="0" anchor="b"/>
          <a:lstStyle>
            <a:lvl1pPr algn="r">
              <a:defRPr sz="1200"/>
            </a:lvl1pPr>
          </a:lstStyle>
          <a:p>
            <a:fld id="{D180EB6C-E84F-44D1-9FB2-1EE8B608D1DA}" type="slidenum">
              <a:rPr lang="en-US" smtClean="0"/>
              <a:t>‹#›</a:t>
            </a:fld>
            <a:endParaRPr lang="en-US"/>
          </a:p>
        </p:txBody>
      </p:sp>
    </p:spTree>
    <p:extLst>
      <p:ext uri="{BB962C8B-B14F-4D97-AF65-F5344CB8AC3E}">
        <p14:creationId xmlns:p14="http://schemas.microsoft.com/office/powerpoint/2010/main" val="166763370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8-26T14:24:21.689"/>
    </inkml:context>
    <inkml:brush xml:id="br0">
      <inkml:brushProperty name="width" value="0.2" units="cm"/>
      <inkml:brushProperty name="height" value="0.2" units="cm"/>
      <inkml:brushProperty name="color" value="#F6630D"/>
    </inkml:brush>
  </inkml:definitions>
  <inkml:trace contextRef="#ctx0" brushRef="#br0">0 204 24575,'1340'0'0,"-1316"-1"0,1-2 0,46-10 0,-45 7 0,1 1 0,33-2 0,18 8 0,-52 0 0,1 0 0,-1-2 0,1-1 0,44-10 0,-44 6 0,0 2 0,53-3 0,-53 6 0,0-2 0,51-10 0,-47 7 0,0 1 0,0 1 0,61 1 0,3-1 0,-3-11 0,-66 9 0,0 2 0,32-2 0,5 4 0,-6 2 0,0-3 0,67-12 0,-82 9 0,1 2 0,72 2 0,18-1 0,-51-12 0,5-1 0,363 13 0,-232 5 0,283-2 0,-475 2 0,-1 0 0,44 11 0,-42-7 0,1-1 0,30 1 0,381-5 0,-208-3 0,-207 4 0,1 0 0,45 12 0,-43-8 0,-1-1 0,35 1 0,119-8 0,74 4 0,-173 14 0,-60-11 0,0-1 0,25 3 0,171-8 0,32 3 0,-168 14 0,-61-11 0,0 0 0,28 2 0,83-5-1365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343" cy="467071"/>
          </a:xfrm>
          <a:prstGeom prst="rect">
            <a:avLst/>
          </a:prstGeom>
        </p:spPr>
        <p:txBody>
          <a:bodyPr vert="horz" lIns="93309" tIns="46654" rIns="93309" bIns="46654" rtlCol="0"/>
          <a:lstStyle>
            <a:lvl1pPr algn="l">
              <a:defRPr sz="1200"/>
            </a:lvl1pPr>
          </a:lstStyle>
          <a:p>
            <a:endParaRPr lang="en-US"/>
          </a:p>
        </p:txBody>
      </p:sp>
      <p:sp>
        <p:nvSpPr>
          <p:cNvPr id="3" name="Date Placeholder 2"/>
          <p:cNvSpPr>
            <a:spLocks noGrp="1"/>
          </p:cNvSpPr>
          <p:nvPr>
            <p:ph type="dt" idx="1"/>
          </p:nvPr>
        </p:nvSpPr>
        <p:spPr>
          <a:xfrm>
            <a:off x="3978131" y="1"/>
            <a:ext cx="3043343" cy="467071"/>
          </a:xfrm>
          <a:prstGeom prst="rect">
            <a:avLst/>
          </a:prstGeom>
        </p:spPr>
        <p:txBody>
          <a:bodyPr vert="horz" lIns="93309" tIns="46654" rIns="93309" bIns="46654" rtlCol="0"/>
          <a:lstStyle>
            <a:lvl1pPr algn="r">
              <a:defRPr sz="1200"/>
            </a:lvl1pPr>
          </a:lstStyle>
          <a:p>
            <a:fld id="{42C3D8BA-8D68-4D12-9BB9-5C7012B879E6}" type="datetimeFigureOut">
              <a:rPr lang="en-US" smtClean="0"/>
              <a:t>8/25/2026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09" tIns="46654" rIns="93309" bIns="46654" rtlCol="0" anchor="ctr"/>
          <a:lstStyle/>
          <a:p>
            <a:endParaRPr lang="en-US"/>
          </a:p>
        </p:txBody>
      </p:sp>
      <p:sp>
        <p:nvSpPr>
          <p:cNvPr id="5" name="Notes Placeholder 4"/>
          <p:cNvSpPr>
            <a:spLocks noGrp="1"/>
          </p:cNvSpPr>
          <p:nvPr>
            <p:ph type="body" sz="quarter" idx="3"/>
          </p:nvPr>
        </p:nvSpPr>
        <p:spPr>
          <a:xfrm>
            <a:off x="702310" y="4480004"/>
            <a:ext cx="5618480" cy="3665459"/>
          </a:xfrm>
          <a:prstGeom prst="rect">
            <a:avLst/>
          </a:prstGeom>
        </p:spPr>
        <p:txBody>
          <a:bodyPr vert="horz" lIns="93309" tIns="46654" rIns="93309" bIns="4665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0"/>
          </a:xfrm>
          <a:prstGeom prst="rect">
            <a:avLst/>
          </a:prstGeom>
        </p:spPr>
        <p:txBody>
          <a:bodyPr vert="horz" lIns="93309" tIns="46654" rIns="93309" bIns="46654" rtlCol="0" anchor="b"/>
          <a:lstStyle>
            <a:lvl1pPr algn="l">
              <a:defRPr sz="1200"/>
            </a:lvl1pPr>
          </a:lstStyle>
          <a:p>
            <a:endParaRPr lang="en-US"/>
          </a:p>
        </p:txBody>
      </p:sp>
      <p:sp>
        <p:nvSpPr>
          <p:cNvPr id="7" name="Slide Number Placeholder 6"/>
          <p:cNvSpPr>
            <a:spLocks noGrp="1"/>
          </p:cNvSpPr>
          <p:nvPr>
            <p:ph type="sldNum" sz="quarter" idx="5"/>
          </p:nvPr>
        </p:nvSpPr>
        <p:spPr>
          <a:xfrm>
            <a:off x="3978131" y="8842030"/>
            <a:ext cx="3043343" cy="467070"/>
          </a:xfrm>
          <a:prstGeom prst="rect">
            <a:avLst/>
          </a:prstGeom>
        </p:spPr>
        <p:txBody>
          <a:bodyPr vert="horz" lIns="93309" tIns="46654" rIns="93309" bIns="46654" rtlCol="0" anchor="b"/>
          <a:lstStyle>
            <a:lvl1pPr algn="r">
              <a:defRPr sz="1200"/>
            </a:lvl1pPr>
          </a:lstStyle>
          <a:p>
            <a:fld id="{6BFEA448-15F0-4CF8-BB08-0E1E198E2EAF}" type="slidenum">
              <a:rPr lang="en-US" smtClean="0"/>
              <a:t>‹#›</a:t>
            </a:fld>
            <a:endParaRPr lang="en-US"/>
          </a:p>
        </p:txBody>
      </p:sp>
    </p:spTree>
    <p:extLst>
      <p:ext uri="{BB962C8B-B14F-4D97-AF65-F5344CB8AC3E}">
        <p14:creationId xmlns:p14="http://schemas.microsoft.com/office/powerpoint/2010/main" val="2249429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BFEA448-15F0-4CF8-BB08-0E1E198E2EAF}" type="slidenum">
              <a:rPr lang="en-US" smtClean="0"/>
              <a:t>1</a:t>
            </a:fld>
            <a:endParaRPr lang="en-US"/>
          </a:p>
        </p:txBody>
      </p:sp>
    </p:spTree>
    <p:extLst>
      <p:ext uri="{BB962C8B-B14F-4D97-AF65-F5344CB8AC3E}">
        <p14:creationId xmlns:p14="http://schemas.microsoft.com/office/powerpoint/2010/main" val="1506101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p:spPr>
      </p:sp>
      <p:sp>
        <p:nvSpPr>
          <p:cNvPr id="8294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829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8889A23-9345-4040-8AA2-80657B1F7CF3}" type="slidenum">
              <a:rPr lang="en-US" smtClean="0"/>
              <a:pPr/>
              <a:t>3</a:t>
            </a:fld>
            <a:endParaRPr lang="en-US"/>
          </a:p>
        </p:txBody>
      </p:sp>
    </p:spTree>
    <p:extLst>
      <p:ext uri="{BB962C8B-B14F-4D97-AF65-F5344CB8AC3E}">
        <p14:creationId xmlns:p14="http://schemas.microsoft.com/office/powerpoint/2010/main" val="83504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877DD-D307-1D00-7E8D-86BBDFA779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D2333D-182E-2257-09AF-B6A413C96C1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AC38C8F-7B23-F222-F260-AFB48C1EE4A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20D6AE7-0072-B16E-E313-C501E60E432D}"/>
              </a:ext>
            </a:extLst>
          </p:cNvPr>
          <p:cNvSpPr>
            <a:spLocks noGrp="1"/>
          </p:cNvSpPr>
          <p:nvPr>
            <p:ph type="sldNum" sz="quarter" idx="5"/>
          </p:nvPr>
        </p:nvSpPr>
        <p:spPr/>
        <p:txBody>
          <a:bodyPr/>
          <a:lstStyle/>
          <a:p>
            <a:fld id="{AADDFB29-B26B-4349-9535-47F3BAB6A096}" type="slidenum">
              <a:rPr lang="en-US" smtClean="0"/>
              <a:t>12</a:t>
            </a:fld>
            <a:endParaRPr lang="en-US"/>
          </a:p>
        </p:txBody>
      </p:sp>
    </p:spTree>
    <p:extLst>
      <p:ext uri="{BB962C8B-B14F-4D97-AF65-F5344CB8AC3E}">
        <p14:creationId xmlns:p14="http://schemas.microsoft.com/office/powerpoint/2010/main" val="2186486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r>
              <a:rPr lang="en-US"/>
              <a:t>Click icon to add picture</a:t>
            </a:r>
            <a:endParaRPr lang="en-US" dirty="0"/>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2043731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D9B9-2DCC-850E-A897-4CDFBF01323B}"/>
              </a:ext>
            </a:extLst>
          </p:cNvPr>
          <p:cNvSpPr>
            <a:spLocks noGrp="1"/>
          </p:cNvSpPr>
          <p:nvPr>
            <p:ph type="title"/>
          </p:nvPr>
        </p:nvSpPr>
        <p:spPr>
          <a:xfrm>
            <a:off x="831850" y="1709738"/>
            <a:ext cx="10515600" cy="2852737"/>
          </a:xfrm>
        </p:spPr>
        <p:txBody>
          <a:bodyPr anchor="b"/>
          <a:lstStyle>
            <a:lvl1pPr>
              <a:defRPr sz="6000">
                <a:solidFill>
                  <a:srgbClr val="004B8D"/>
                </a:solidFill>
              </a:defRPr>
            </a:lvl1pPr>
          </a:lstStyle>
          <a:p>
            <a:r>
              <a:rPr lang="en-US" dirty="0"/>
              <a:t>Click to edit Master title</a:t>
            </a:r>
          </a:p>
        </p:txBody>
      </p:sp>
      <p:sp>
        <p:nvSpPr>
          <p:cNvPr id="3" name="Text Placeholder 2">
            <a:extLst>
              <a:ext uri="{FF2B5EF4-FFF2-40B4-BE49-F238E27FC236}">
                <a16:creationId xmlns:a16="http://schemas.microsoft.com/office/drawing/2014/main" id="{1B9C2ADD-BF18-82A0-22C7-3AC71EC5C31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10" name="Slide Number Placeholder 3">
            <a:extLst>
              <a:ext uri="{FF2B5EF4-FFF2-40B4-BE49-F238E27FC236}">
                <a16:creationId xmlns:a16="http://schemas.microsoft.com/office/drawing/2014/main" id="{91A69637-12E7-B44B-AE8C-04E3F1B410DC}"/>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1" name="Date Placeholder 3">
            <a:extLst>
              <a:ext uri="{FF2B5EF4-FFF2-40B4-BE49-F238E27FC236}">
                <a16:creationId xmlns:a16="http://schemas.microsoft.com/office/drawing/2014/main" id="{33B391D6-6D3F-26B5-75EE-D9072D60FF5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12" name="Footer Placeholder 4">
            <a:extLst>
              <a:ext uri="{FF2B5EF4-FFF2-40B4-BE49-F238E27FC236}">
                <a16:creationId xmlns:a16="http://schemas.microsoft.com/office/drawing/2014/main" id="{1E16479E-4EA5-92D6-3843-18E768E19AA9}"/>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463572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FF04-4AC9-6EC7-612C-3FE14DF22AC2}"/>
              </a:ext>
            </a:extLst>
          </p:cNvPr>
          <p:cNvSpPr>
            <a:spLocks noGrp="1"/>
          </p:cNvSpPr>
          <p:nvPr>
            <p:ph type="title"/>
          </p:nvPr>
        </p:nvSpPr>
        <p:spPr/>
        <p:txBody>
          <a:bodyPr/>
          <a:lstStyle>
            <a:lvl1pPr>
              <a:defRPr>
                <a:solidFill>
                  <a:srgbClr val="004B8D"/>
                </a:solidFill>
              </a:defRPr>
            </a:lvl1pPr>
          </a:lstStyle>
          <a:p>
            <a:r>
              <a:rPr lang="en-US" dirty="0"/>
              <a:t>Click to edit Master title</a:t>
            </a:r>
          </a:p>
        </p:txBody>
      </p:sp>
      <p:sp>
        <p:nvSpPr>
          <p:cNvPr id="3" name="Content Placeholder 2">
            <a:extLst>
              <a:ext uri="{FF2B5EF4-FFF2-40B4-BE49-F238E27FC236}">
                <a16:creationId xmlns:a16="http://schemas.microsoft.com/office/drawing/2014/main" id="{BA3C7DB2-D64D-4D69-4723-8B9850A5B4E2}"/>
              </a:ext>
            </a:extLst>
          </p:cNvPr>
          <p:cNvSpPr>
            <a:spLocks noGrp="1"/>
          </p:cNvSpPr>
          <p:nvPr>
            <p:ph sz="half" idx="1" hasCustomPrompt="1"/>
          </p:nvPr>
        </p:nvSpPr>
        <p:spPr>
          <a:xfrm>
            <a:off x="838200" y="1825625"/>
            <a:ext cx="5181600" cy="4351338"/>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3">
            <a:extLst>
              <a:ext uri="{FF2B5EF4-FFF2-40B4-BE49-F238E27FC236}">
                <a16:creationId xmlns:a16="http://schemas.microsoft.com/office/drawing/2014/main" id="{AAAA648E-63D7-0D6B-99CC-196E182FF625}"/>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2" name="Date Placeholder 3">
            <a:extLst>
              <a:ext uri="{FF2B5EF4-FFF2-40B4-BE49-F238E27FC236}">
                <a16:creationId xmlns:a16="http://schemas.microsoft.com/office/drawing/2014/main" id="{7D3D1A27-C620-23E6-FEEF-93948F0ED98D}"/>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13" name="Footer Placeholder 4">
            <a:extLst>
              <a:ext uri="{FF2B5EF4-FFF2-40B4-BE49-F238E27FC236}">
                <a16:creationId xmlns:a16="http://schemas.microsoft.com/office/drawing/2014/main" id="{C3082133-9290-DD05-6256-A7429580FE8D}"/>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6" name="Content Placeholder 2">
            <a:extLst>
              <a:ext uri="{FF2B5EF4-FFF2-40B4-BE49-F238E27FC236}">
                <a16:creationId xmlns:a16="http://schemas.microsoft.com/office/drawing/2014/main" id="{9F8F0694-F624-B5BC-A674-762099EDCF88}"/>
              </a:ext>
            </a:extLst>
          </p:cNvPr>
          <p:cNvSpPr>
            <a:spLocks noGrp="1"/>
          </p:cNvSpPr>
          <p:nvPr>
            <p:ph sz="half" idx="11" hasCustomPrompt="1"/>
          </p:nvPr>
        </p:nvSpPr>
        <p:spPr>
          <a:xfrm>
            <a:off x="6172202" y="1825625"/>
            <a:ext cx="5181600" cy="4351338"/>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7451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986D1-2AE1-7EAC-E281-0A0F80BB8037}"/>
              </a:ext>
            </a:extLst>
          </p:cNvPr>
          <p:cNvSpPr>
            <a:spLocks noGrp="1"/>
          </p:cNvSpPr>
          <p:nvPr>
            <p:ph type="title"/>
          </p:nvPr>
        </p:nvSpPr>
        <p:spPr>
          <a:xfrm>
            <a:off x="839788" y="365125"/>
            <a:ext cx="10515600" cy="1325563"/>
          </a:xfrm>
        </p:spPr>
        <p:txBody>
          <a:bodyPr/>
          <a:lstStyle>
            <a:lvl1pPr>
              <a:defRPr>
                <a:solidFill>
                  <a:srgbClr val="004B8D"/>
                </a:solidFill>
              </a:defRPr>
            </a:lvl1pPr>
          </a:lstStyle>
          <a:p>
            <a:r>
              <a:rPr lang="en-US" dirty="0"/>
              <a:t>Click to edit Master title</a:t>
            </a:r>
          </a:p>
        </p:txBody>
      </p:sp>
      <p:sp>
        <p:nvSpPr>
          <p:cNvPr id="3" name="Text Placeholder 2">
            <a:extLst>
              <a:ext uri="{FF2B5EF4-FFF2-40B4-BE49-F238E27FC236}">
                <a16:creationId xmlns:a16="http://schemas.microsoft.com/office/drawing/2014/main" id="{6C78A9CE-96B4-DEA6-9ABD-A755E558BBC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solidFill>
                  <a:srgbClr val="0947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a:extLst>
              <a:ext uri="{FF2B5EF4-FFF2-40B4-BE49-F238E27FC236}">
                <a16:creationId xmlns:a16="http://schemas.microsoft.com/office/drawing/2014/main" id="{1C96E179-23F8-4E40-62AB-53EC64EF9D2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rgbClr val="0947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Slide Number Placeholder 3">
            <a:extLst>
              <a:ext uri="{FF2B5EF4-FFF2-40B4-BE49-F238E27FC236}">
                <a16:creationId xmlns:a16="http://schemas.microsoft.com/office/drawing/2014/main" id="{E5D9F75E-136C-CE06-DEAD-3CC753D671F2}"/>
              </a:ext>
            </a:extLst>
          </p:cNvPr>
          <p:cNvSpPr>
            <a:spLocks noGrp="1"/>
          </p:cNvSpPr>
          <p:nvPr>
            <p:ph type="sldNum" sz="quarter" idx="10"/>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4" name="Date Placeholder 3">
            <a:extLst>
              <a:ext uri="{FF2B5EF4-FFF2-40B4-BE49-F238E27FC236}">
                <a16:creationId xmlns:a16="http://schemas.microsoft.com/office/drawing/2014/main" id="{C37D99C4-A586-04BA-9694-C3F16C2600AB}"/>
              </a:ext>
            </a:extLst>
          </p:cNvPr>
          <p:cNvSpPr>
            <a:spLocks noGrp="1"/>
          </p:cNvSpPr>
          <p:nvPr>
            <p:ph type="dt" sz="half" idx="11"/>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15" name="Footer Placeholder 4">
            <a:extLst>
              <a:ext uri="{FF2B5EF4-FFF2-40B4-BE49-F238E27FC236}">
                <a16:creationId xmlns:a16="http://schemas.microsoft.com/office/drawing/2014/main" id="{33044C97-6164-BA31-6F8B-36EE9AEA0FF8}"/>
              </a:ext>
            </a:extLst>
          </p:cNvPr>
          <p:cNvSpPr>
            <a:spLocks noGrp="1"/>
          </p:cNvSpPr>
          <p:nvPr>
            <p:ph type="ftr" sz="quarter" idx="12"/>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8" name="Content Placeholder 2">
            <a:extLst>
              <a:ext uri="{FF2B5EF4-FFF2-40B4-BE49-F238E27FC236}">
                <a16:creationId xmlns:a16="http://schemas.microsoft.com/office/drawing/2014/main" id="{E7A03C83-E78B-BB14-34B7-894494508A57}"/>
              </a:ext>
            </a:extLst>
          </p:cNvPr>
          <p:cNvSpPr>
            <a:spLocks noGrp="1"/>
          </p:cNvSpPr>
          <p:nvPr>
            <p:ph sz="half" idx="13" hasCustomPrompt="1"/>
          </p:nvPr>
        </p:nvSpPr>
        <p:spPr>
          <a:xfrm>
            <a:off x="838200" y="2642749"/>
            <a:ext cx="5181600" cy="365104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2">
            <a:extLst>
              <a:ext uri="{FF2B5EF4-FFF2-40B4-BE49-F238E27FC236}">
                <a16:creationId xmlns:a16="http://schemas.microsoft.com/office/drawing/2014/main" id="{80D0ED36-ABF9-4BF5-3F93-A44CC6D4FDF6}"/>
              </a:ext>
            </a:extLst>
          </p:cNvPr>
          <p:cNvSpPr>
            <a:spLocks noGrp="1"/>
          </p:cNvSpPr>
          <p:nvPr>
            <p:ph sz="half" idx="14" hasCustomPrompt="1"/>
          </p:nvPr>
        </p:nvSpPr>
        <p:spPr>
          <a:xfrm>
            <a:off x="6172202" y="2642749"/>
            <a:ext cx="5181600" cy="365104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605289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64974-27D1-9E10-A784-9A3638E0E982}"/>
              </a:ext>
            </a:extLst>
          </p:cNvPr>
          <p:cNvSpPr>
            <a:spLocks noGrp="1"/>
          </p:cNvSpPr>
          <p:nvPr>
            <p:ph type="title"/>
          </p:nvPr>
        </p:nvSpPr>
        <p:spPr/>
        <p:txBody>
          <a:bodyPr/>
          <a:lstStyle>
            <a:lvl1pPr>
              <a:defRPr>
                <a:solidFill>
                  <a:srgbClr val="004B8D"/>
                </a:solidFill>
              </a:defRPr>
            </a:lvl1pPr>
          </a:lstStyle>
          <a:p>
            <a:r>
              <a:rPr lang="en-US" dirty="0"/>
              <a:t>Click to edit Master title</a:t>
            </a:r>
          </a:p>
        </p:txBody>
      </p:sp>
      <p:sp>
        <p:nvSpPr>
          <p:cNvPr id="9" name="Slide Number Placeholder 3">
            <a:extLst>
              <a:ext uri="{FF2B5EF4-FFF2-40B4-BE49-F238E27FC236}">
                <a16:creationId xmlns:a16="http://schemas.microsoft.com/office/drawing/2014/main" id="{0B97D792-8D28-A0AE-E5D2-48C0BF8B4A75}"/>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FB892BC2-5D3D-C747-379A-5B6A12FBAF8E}"/>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11" name="Footer Placeholder 4">
            <a:extLst>
              <a:ext uri="{FF2B5EF4-FFF2-40B4-BE49-F238E27FC236}">
                <a16:creationId xmlns:a16="http://schemas.microsoft.com/office/drawing/2014/main" id="{F68D301B-9979-50A4-0FA0-480E498723CB}"/>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788432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B72FAD42-9D83-C147-34D7-5A8A2F7A2509}"/>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9" name="Date Placeholder 3">
            <a:extLst>
              <a:ext uri="{FF2B5EF4-FFF2-40B4-BE49-F238E27FC236}">
                <a16:creationId xmlns:a16="http://schemas.microsoft.com/office/drawing/2014/main" id="{7E9B34BD-CC01-02D2-3042-5ECE962ACC9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10" name="Footer Placeholder 4">
            <a:extLst>
              <a:ext uri="{FF2B5EF4-FFF2-40B4-BE49-F238E27FC236}">
                <a16:creationId xmlns:a16="http://schemas.microsoft.com/office/drawing/2014/main" id="{0B1FBCE5-E61A-1932-247C-52C314B060F5}"/>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37502193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BF4691B6-4FAC-D46B-D71F-B6AF5A5E2218}"/>
              </a:ext>
            </a:extLst>
          </p:cNvPr>
          <p:cNvSpPr>
            <a:spLocks noGrp="1"/>
          </p:cNvSpPr>
          <p:nvPr>
            <p:ph sz="half" idx="14" hasCustomPrompt="1"/>
          </p:nvPr>
        </p:nvSpPr>
        <p:spPr>
          <a:xfrm>
            <a:off x="5163732" y="987425"/>
            <a:ext cx="6188480" cy="4881563"/>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F69525F8-69F4-B94B-6611-7F3D5D03057E}"/>
              </a:ext>
            </a:extLst>
          </p:cNvPr>
          <p:cNvSpPr>
            <a:spLocks noGrp="1"/>
          </p:cNvSpPr>
          <p:nvPr>
            <p:ph type="title"/>
          </p:nvPr>
        </p:nvSpPr>
        <p:spPr>
          <a:xfrm>
            <a:off x="839788" y="457200"/>
            <a:ext cx="3932237" cy="1600200"/>
          </a:xfrm>
        </p:spPr>
        <p:txBody>
          <a:bodyPr anchor="b"/>
          <a:lstStyle>
            <a:lvl1pPr>
              <a:defRPr sz="3200">
                <a:solidFill>
                  <a:srgbClr val="004B8D"/>
                </a:solidFill>
              </a:defRPr>
            </a:lvl1pPr>
          </a:lstStyle>
          <a:p>
            <a:r>
              <a:rPr lang="en-US" dirty="0"/>
              <a:t>Click to edit Master title</a:t>
            </a:r>
          </a:p>
        </p:txBody>
      </p:sp>
      <p:sp>
        <p:nvSpPr>
          <p:cNvPr id="4" name="Text Placeholder 3">
            <a:extLst>
              <a:ext uri="{FF2B5EF4-FFF2-40B4-BE49-F238E27FC236}">
                <a16:creationId xmlns:a16="http://schemas.microsoft.com/office/drawing/2014/main" id="{1CA860B6-FA54-E115-694A-73E99C4C40EE}"/>
              </a:ext>
            </a:extLst>
          </p:cNvPr>
          <p:cNvSpPr>
            <a:spLocks noGrp="1"/>
          </p:cNvSpPr>
          <p:nvPr>
            <p:ph type="body" sz="half" idx="2" hasCustomPrompt="1"/>
          </p:nvPr>
        </p:nvSpPr>
        <p:spPr>
          <a:xfrm>
            <a:off x="839788" y="2169268"/>
            <a:ext cx="3932237" cy="3699720"/>
          </a:xfrm>
          <a:prstGeom prst="rect">
            <a:avLst/>
          </a:prstGeo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a:t>
            </a:r>
          </a:p>
        </p:txBody>
      </p:sp>
      <p:sp>
        <p:nvSpPr>
          <p:cNvPr id="11" name="Slide Number Placeholder 3">
            <a:extLst>
              <a:ext uri="{FF2B5EF4-FFF2-40B4-BE49-F238E27FC236}">
                <a16:creationId xmlns:a16="http://schemas.microsoft.com/office/drawing/2014/main" id="{414E0D0A-ED07-F10C-ED4E-575C26B060C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2" name="Date Placeholder 3">
            <a:extLst>
              <a:ext uri="{FF2B5EF4-FFF2-40B4-BE49-F238E27FC236}">
                <a16:creationId xmlns:a16="http://schemas.microsoft.com/office/drawing/2014/main" id="{98C0E3BF-01A7-743E-FEAD-42F193D46962}"/>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13" name="Footer Placeholder 4">
            <a:extLst>
              <a:ext uri="{FF2B5EF4-FFF2-40B4-BE49-F238E27FC236}">
                <a16:creationId xmlns:a16="http://schemas.microsoft.com/office/drawing/2014/main" id="{C87BF113-1B07-C9F7-6BF5-CEDD4B5B329F}"/>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611020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1F43B-AF0A-86A3-F953-123A45CCA3E0}"/>
              </a:ext>
            </a:extLst>
          </p:cNvPr>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B5AA75A2-7814-20C4-5553-3ABE92A6D9D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1" name="Slide Number Placeholder 3">
            <a:extLst>
              <a:ext uri="{FF2B5EF4-FFF2-40B4-BE49-F238E27FC236}">
                <a16:creationId xmlns:a16="http://schemas.microsoft.com/office/drawing/2014/main" id="{D5018A7A-B9B7-E59C-AF3F-3E8C6AABBA0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2" name="Date Placeholder 3">
            <a:extLst>
              <a:ext uri="{FF2B5EF4-FFF2-40B4-BE49-F238E27FC236}">
                <a16:creationId xmlns:a16="http://schemas.microsoft.com/office/drawing/2014/main" id="{40D77434-4494-539A-F74E-FA7163C47A14}"/>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13" name="Footer Placeholder 4">
            <a:extLst>
              <a:ext uri="{FF2B5EF4-FFF2-40B4-BE49-F238E27FC236}">
                <a16:creationId xmlns:a16="http://schemas.microsoft.com/office/drawing/2014/main" id="{6A7328DB-A93C-FB5F-33FE-399E4CB25553}"/>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4" name="Text Placeholder 3">
            <a:extLst>
              <a:ext uri="{FF2B5EF4-FFF2-40B4-BE49-F238E27FC236}">
                <a16:creationId xmlns:a16="http://schemas.microsoft.com/office/drawing/2014/main" id="{A3D7EF48-5939-CD0B-5EC9-DDCCEAF9EC57}"/>
              </a:ext>
            </a:extLst>
          </p:cNvPr>
          <p:cNvSpPr>
            <a:spLocks noGrp="1"/>
          </p:cNvSpPr>
          <p:nvPr>
            <p:ph type="body" sz="half" idx="2" hasCustomPrompt="1"/>
          </p:nvPr>
        </p:nvSpPr>
        <p:spPr>
          <a:xfrm>
            <a:off x="839788" y="2169268"/>
            <a:ext cx="3932237" cy="3699720"/>
          </a:xfrm>
          <a:prstGeom prst="rect">
            <a:avLst/>
          </a:prstGeo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a:t>
            </a:r>
          </a:p>
        </p:txBody>
      </p:sp>
    </p:spTree>
    <p:extLst>
      <p:ext uri="{BB962C8B-B14F-4D97-AF65-F5344CB8AC3E}">
        <p14:creationId xmlns:p14="http://schemas.microsoft.com/office/powerpoint/2010/main" val="4214838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endParaRPr lang="en-US" dirty="0"/>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a:t>
            </a:r>
          </a:p>
        </p:txBody>
      </p:sp>
    </p:spTree>
    <p:extLst>
      <p:ext uri="{BB962C8B-B14F-4D97-AF65-F5344CB8AC3E}">
        <p14:creationId xmlns:p14="http://schemas.microsoft.com/office/powerpoint/2010/main" val="19836538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 style</a:t>
            </a:r>
          </a:p>
        </p:txBody>
      </p:sp>
    </p:spTree>
    <p:extLst>
      <p:ext uri="{BB962C8B-B14F-4D97-AF65-F5344CB8AC3E}">
        <p14:creationId xmlns:p14="http://schemas.microsoft.com/office/powerpoint/2010/main" val="16253874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C596F-4732-B435-CA90-ECC6EA0871AB}"/>
              </a:ext>
            </a:extLst>
          </p:cNvPr>
          <p:cNvSpPr>
            <a:spLocks noGrp="1"/>
          </p:cNvSpPr>
          <p:nvPr>
            <p:ph type="ctrTitle"/>
          </p:nvPr>
        </p:nvSpPr>
        <p:spPr>
          <a:xfrm>
            <a:off x="2800350" y="872843"/>
            <a:ext cx="8983980" cy="2637120"/>
          </a:xfrm>
          <a:prstGeom prst="rect">
            <a:avLst/>
          </a:prstGeom>
        </p:spPr>
        <p:txBody>
          <a:bodyPr anchor="b"/>
          <a:lstStyle>
            <a:lvl1pPr algn="ctr">
              <a:defRPr sz="6000">
                <a:solidFill>
                  <a:srgbClr val="004B8D"/>
                </a:solidFill>
                <a:latin typeface="Aptos ExtraBold" panose="020B0004020202020204" pitchFamily="34" charset="0"/>
              </a:defRPr>
            </a:lvl1pPr>
          </a:lstStyle>
          <a:p>
            <a:r>
              <a:rPr lang="en-US" dirty="0"/>
              <a:t>Click to edit Master title</a:t>
            </a:r>
          </a:p>
        </p:txBody>
      </p:sp>
      <p:sp>
        <p:nvSpPr>
          <p:cNvPr id="3" name="Subtitle 2">
            <a:extLst>
              <a:ext uri="{FF2B5EF4-FFF2-40B4-BE49-F238E27FC236}">
                <a16:creationId xmlns:a16="http://schemas.microsoft.com/office/drawing/2014/main" id="{4FC378D4-C0B3-242E-D2CB-D9E6F8BC4B21}"/>
              </a:ext>
            </a:extLst>
          </p:cNvPr>
          <p:cNvSpPr>
            <a:spLocks noGrp="1"/>
          </p:cNvSpPr>
          <p:nvPr>
            <p:ph type="subTitle" idx="1"/>
          </p:nvPr>
        </p:nvSpPr>
        <p:spPr>
          <a:xfrm>
            <a:off x="2800350" y="3429000"/>
            <a:ext cx="8983980" cy="1828800"/>
          </a:xfrm>
          <a:prstGeom prst="rect">
            <a:avLst/>
          </a:prstGeom>
        </p:spPr>
        <p:txBody>
          <a:bodyPr/>
          <a:lstStyle>
            <a:lvl1pPr marL="0" indent="0" algn="ctr">
              <a:buNone/>
              <a:defRPr sz="2400">
                <a:solidFill>
                  <a:schemeClr val="tx1">
                    <a:lumMod val="50000"/>
                    <a:lumOff val="50000"/>
                  </a:schemeClr>
                </a:solidFill>
                <a:latin typeface="Aptos ExtraBold"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3">
            <a:extLst>
              <a:ext uri="{FF2B5EF4-FFF2-40B4-BE49-F238E27FC236}">
                <a16:creationId xmlns:a16="http://schemas.microsoft.com/office/drawing/2014/main" id="{8B21E6C7-C05F-8654-75EA-9CE54B7AA3F0}"/>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A4932343-C46E-EC37-0B9B-2F1772849104}"/>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8" name="Footer Placeholder 4">
            <a:extLst>
              <a:ext uri="{FF2B5EF4-FFF2-40B4-BE49-F238E27FC236}">
                <a16:creationId xmlns:a16="http://schemas.microsoft.com/office/drawing/2014/main" id="{2ACFD947-893B-AE86-AC66-61149394CCA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248198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 List &amp; Image">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840318" y="2104475"/>
            <a:ext cx="5158316" cy="3684588"/>
          </a:xfrm>
        </p:spPr>
        <p:txBody>
          <a:bodyPr/>
          <a:lstStyle>
            <a:lvl1pPr>
              <a:defRPr sz="1800"/>
            </a:lvl1pPr>
            <a:lvl2pPr>
              <a:defRPr sz="18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2"/>
          <p:cNvSpPr>
            <a:spLocks noGrp="1"/>
          </p:cNvSpPr>
          <p:nvPr>
            <p:ph type="body" idx="1" hasCustomPrompt="1"/>
          </p:nvPr>
        </p:nvSpPr>
        <p:spPr>
          <a:xfrm>
            <a:off x="840318" y="1681163"/>
            <a:ext cx="5158316" cy="823912"/>
          </a:xfrm>
        </p:spPr>
        <p:txBody>
          <a:bodyPr anchor="t" anchorCtr="0">
            <a:noAutofit/>
          </a:bodyPr>
          <a:lstStyle>
            <a:lvl1pPr marL="0" indent="0">
              <a:buNone/>
              <a:defRPr sz="1800" b="0" baseline="0">
                <a:solidFill>
                  <a:schemeClr val="tx1">
                    <a:lumMod val="50000"/>
                    <a:lumOff val="50000"/>
                  </a:schemeClr>
                </a:solidFill>
                <a:latin typeface="Aptos ExtraBold" panose="020B0004020202020204" pitchFamily="34" charset="0"/>
                <a:cs typeface="Arial Bold" panose="020B07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here to edit Subhead.</a:t>
            </a:r>
          </a:p>
        </p:txBody>
      </p:sp>
      <p:sp>
        <p:nvSpPr>
          <p:cNvPr id="12" name="Picture Placeholder 11"/>
          <p:cNvSpPr>
            <a:spLocks noGrp="1"/>
          </p:cNvSpPr>
          <p:nvPr>
            <p:ph type="pic" sz="quarter" idx="10"/>
          </p:nvPr>
        </p:nvSpPr>
        <p:spPr>
          <a:xfrm>
            <a:off x="6385984" y="1681163"/>
            <a:ext cx="4967816" cy="4108450"/>
          </a:xfrm>
        </p:spPr>
        <p:txBody>
          <a:bodyPr/>
          <a:lstStyle>
            <a:lvl1pPr marL="0" indent="0">
              <a:buNone/>
              <a:defRPr/>
            </a:lvl1pPr>
          </a:lstStyle>
          <a:p>
            <a:r>
              <a:rPr lang="en-US"/>
              <a:t>Click icon to add picture</a:t>
            </a:r>
            <a:endParaRPr lang="en-US" dirty="0"/>
          </a:p>
        </p:txBody>
      </p:sp>
      <p:sp>
        <p:nvSpPr>
          <p:cNvPr id="8" name="Slide Number Placeholder 3">
            <a:extLst>
              <a:ext uri="{FF2B5EF4-FFF2-40B4-BE49-F238E27FC236}">
                <a16:creationId xmlns:a16="http://schemas.microsoft.com/office/drawing/2014/main" id="{C7472386-AF7F-4AFF-1CB2-59097AB226B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9" name="Date Placeholder 3">
            <a:extLst>
              <a:ext uri="{FF2B5EF4-FFF2-40B4-BE49-F238E27FC236}">
                <a16:creationId xmlns:a16="http://schemas.microsoft.com/office/drawing/2014/main" id="{A9F98F70-04DE-7F38-8313-FD43B9A967BF}"/>
              </a:ext>
            </a:extLst>
          </p:cNvPr>
          <p:cNvSpPr>
            <a:spLocks noGrp="1"/>
          </p:cNvSpPr>
          <p:nvPr>
            <p:ph type="dt" sz="half" idx="11"/>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10" name="Footer Placeholder 4">
            <a:extLst>
              <a:ext uri="{FF2B5EF4-FFF2-40B4-BE49-F238E27FC236}">
                <a16:creationId xmlns:a16="http://schemas.microsoft.com/office/drawing/2014/main" id="{5A078D94-B7D4-238B-20E5-1796D6589AEB}"/>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1ACC923E-AD07-BFBE-D3FE-0F761AB85B48}"/>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31137238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38FF0-D2B3-AB1B-C06A-CF0A48BD3CF2}"/>
              </a:ext>
            </a:extLst>
          </p:cNvPr>
          <p:cNvSpPr>
            <a:spLocks noGrp="1"/>
          </p:cNvSpPr>
          <p:nvPr>
            <p:ph type="title"/>
          </p:nvPr>
        </p:nvSpPr>
        <p:spPr>
          <a:xfrm>
            <a:off x="2651760" y="1026602"/>
            <a:ext cx="8702040" cy="1325563"/>
          </a:xfrm>
          <a:prstGeom prst="rect">
            <a:avLst/>
          </a:prstGeom>
        </p:spPr>
        <p:txBody>
          <a:bodyPr/>
          <a:lstStyle>
            <a:lvl1pPr>
              <a:defRPr>
                <a:solidFill>
                  <a:srgbClr val="004B8D"/>
                </a:solidFill>
                <a:latin typeface="Aptos ExtraBold" panose="020B0004020202020204" pitchFamily="34" charset="0"/>
              </a:defRPr>
            </a:lvl1pPr>
          </a:lstStyle>
          <a:p>
            <a:r>
              <a:rPr lang="en-US" dirty="0"/>
              <a:t>Click to edit Master title style</a:t>
            </a:r>
          </a:p>
        </p:txBody>
      </p:sp>
      <p:sp>
        <p:nvSpPr>
          <p:cNvPr id="4" name="Slide Number Placeholder 3">
            <a:extLst>
              <a:ext uri="{FF2B5EF4-FFF2-40B4-BE49-F238E27FC236}">
                <a16:creationId xmlns:a16="http://schemas.microsoft.com/office/drawing/2014/main" id="{749435B5-7759-A711-1EA1-FB0AD1EDD6D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9B14E06F-A594-29EB-F347-D48779BC7E5C}"/>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6" name="Footer Placeholder 4">
            <a:extLst>
              <a:ext uri="{FF2B5EF4-FFF2-40B4-BE49-F238E27FC236}">
                <a16:creationId xmlns:a16="http://schemas.microsoft.com/office/drawing/2014/main" id="{E5F285DC-F938-1A61-4D9D-1CA091DFCAA7}"/>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8" name="Content Placeholder 2">
            <a:extLst>
              <a:ext uri="{FF2B5EF4-FFF2-40B4-BE49-F238E27FC236}">
                <a16:creationId xmlns:a16="http://schemas.microsoft.com/office/drawing/2014/main" id="{FF753A7E-A89D-CEB2-D7B7-5B96721BEE53}"/>
              </a:ext>
            </a:extLst>
          </p:cNvPr>
          <p:cNvSpPr>
            <a:spLocks noGrp="1"/>
          </p:cNvSpPr>
          <p:nvPr>
            <p:ph sz="half" idx="10" hasCustomPrompt="1"/>
          </p:nvPr>
        </p:nvSpPr>
        <p:spPr>
          <a:xfrm>
            <a:off x="2651760" y="1832597"/>
            <a:ext cx="8702040" cy="421800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256502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AF56-9496-EB40-53BF-66368E144300}"/>
              </a:ext>
            </a:extLst>
          </p:cNvPr>
          <p:cNvSpPr>
            <a:spLocks noGrp="1"/>
          </p:cNvSpPr>
          <p:nvPr>
            <p:ph type="title"/>
          </p:nvPr>
        </p:nvSpPr>
        <p:spPr>
          <a:xfrm>
            <a:off x="2446020" y="1709738"/>
            <a:ext cx="8901430" cy="2852737"/>
          </a:xfrm>
          <a:prstGeom prst="rect">
            <a:avLst/>
          </a:prstGeom>
        </p:spPr>
        <p:txBody>
          <a:bodyPr anchor="b"/>
          <a:lstStyle>
            <a:lvl1pPr>
              <a:defRPr sz="6000">
                <a:solidFill>
                  <a:srgbClr val="004B8D"/>
                </a:solidFill>
                <a:latin typeface="Aptos ExtraBold" panose="020B0004020202020204" pitchFamily="34" charset="0"/>
              </a:defRPr>
            </a:lvl1pPr>
          </a:lstStyle>
          <a:p>
            <a:r>
              <a:rPr lang="en-US" dirty="0"/>
              <a:t>Click to edit Master title</a:t>
            </a:r>
          </a:p>
        </p:txBody>
      </p:sp>
      <p:sp>
        <p:nvSpPr>
          <p:cNvPr id="3" name="Text Placeholder 2">
            <a:extLst>
              <a:ext uri="{FF2B5EF4-FFF2-40B4-BE49-F238E27FC236}">
                <a16:creationId xmlns:a16="http://schemas.microsoft.com/office/drawing/2014/main" id="{34330BAE-E73D-C09A-B80B-C30F4915B832}"/>
              </a:ext>
            </a:extLst>
          </p:cNvPr>
          <p:cNvSpPr>
            <a:spLocks noGrp="1"/>
          </p:cNvSpPr>
          <p:nvPr>
            <p:ph type="body" idx="1" hasCustomPrompt="1"/>
          </p:nvPr>
        </p:nvSpPr>
        <p:spPr>
          <a:xfrm>
            <a:off x="2484932" y="4589463"/>
            <a:ext cx="8901430" cy="1500187"/>
          </a:xfrm>
          <a:prstGeom prst="rect">
            <a:avLst/>
          </a:prstGeom>
        </p:spPr>
        <p:txBody>
          <a:bodyPr/>
          <a:lstStyle>
            <a:lvl1pPr marL="0" indent="0">
              <a:buNone/>
              <a:defRPr sz="2400">
                <a:solidFill>
                  <a:schemeClr val="tx1">
                    <a:tint val="82000"/>
                  </a:schemeClr>
                </a:solidFill>
                <a:latin typeface="Aptos ExtraBold"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sp>
        <p:nvSpPr>
          <p:cNvPr id="4" name="Slide Number Placeholder 3">
            <a:extLst>
              <a:ext uri="{FF2B5EF4-FFF2-40B4-BE49-F238E27FC236}">
                <a16:creationId xmlns:a16="http://schemas.microsoft.com/office/drawing/2014/main" id="{3301C993-8702-271F-ED39-139469AB78A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27EFF456-4057-237A-0B24-8573D39B8698}"/>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6" name="Footer Placeholder 4">
            <a:extLst>
              <a:ext uri="{FF2B5EF4-FFF2-40B4-BE49-F238E27FC236}">
                <a16:creationId xmlns:a16="http://schemas.microsoft.com/office/drawing/2014/main" id="{16E87D10-100A-08AB-7000-C1BDCF800C6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8629932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3C81E329-540D-A553-20B2-D75ED0E93A6B}"/>
              </a:ext>
            </a:extLst>
          </p:cNvPr>
          <p:cNvSpPr>
            <a:spLocks noGrp="1"/>
          </p:cNvSpPr>
          <p:nvPr>
            <p:ph sz="half" idx="14" hasCustomPrompt="1"/>
          </p:nvPr>
        </p:nvSpPr>
        <p:spPr>
          <a:xfrm>
            <a:off x="7588424" y="1814159"/>
            <a:ext cx="3760750" cy="4374270"/>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3">
            <a:extLst>
              <a:ext uri="{FF2B5EF4-FFF2-40B4-BE49-F238E27FC236}">
                <a16:creationId xmlns:a16="http://schemas.microsoft.com/office/drawing/2014/main" id="{FEA1BFCF-C110-5578-587C-9E6B3793C26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6" name="Date Placeholder 3">
            <a:extLst>
              <a:ext uri="{FF2B5EF4-FFF2-40B4-BE49-F238E27FC236}">
                <a16:creationId xmlns:a16="http://schemas.microsoft.com/office/drawing/2014/main" id="{949DC6E8-B1A0-5140-62A3-E6B03C705150}"/>
              </a:ext>
            </a:extLst>
          </p:cNvPr>
          <p:cNvSpPr>
            <a:spLocks noGrp="1"/>
          </p:cNvSpPr>
          <p:nvPr>
            <p:ph type="dt" sz="half" idx="10"/>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7" name="Footer Placeholder 4">
            <a:extLst>
              <a:ext uri="{FF2B5EF4-FFF2-40B4-BE49-F238E27FC236}">
                <a16:creationId xmlns:a16="http://schemas.microsoft.com/office/drawing/2014/main" id="{73A7DFC7-4904-DB3C-7958-732706DEEFC8}"/>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0" name="Title 1">
            <a:extLst>
              <a:ext uri="{FF2B5EF4-FFF2-40B4-BE49-F238E27FC236}">
                <a16:creationId xmlns:a16="http://schemas.microsoft.com/office/drawing/2014/main" id="{67F51D27-64CD-5D3A-C3AD-CCD929A007C2}"/>
              </a:ext>
            </a:extLst>
          </p:cNvPr>
          <p:cNvSpPr txBox="1">
            <a:spLocks/>
          </p:cNvSpPr>
          <p:nvPr userDrawn="1"/>
        </p:nvSpPr>
        <p:spPr>
          <a:xfrm>
            <a:off x="2399986" y="909572"/>
            <a:ext cx="10515600" cy="1325563"/>
          </a:xfrm>
          <a:prstGeom prst="rect">
            <a:avLst/>
          </a:prstGeom>
        </p:spPr>
        <p:txBody>
          <a:bodyPr/>
          <a:lstStyle>
            <a:lvl1pPr algn="l" defTabSz="914400" rtl="0" eaLnBrk="1" latinLnBrk="0" hangingPunct="1">
              <a:lnSpc>
                <a:spcPct val="90000"/>
              </a:lnSpc>
              <a:spcBef>
                <a:spcPct val="0"/>
              </a:spcBef>
              <a:buNone/>
              <a:defRPr sz="4400" kern="1200">
                <a:solidFill>
                  <a:srgbClr val="004B8D"/>
                </a:solidFill>
                <a:latin typeface="+mj-lt"/>
                <a:ea typeface="+mj-ea"/>
                <a:cs typeface="+mj-cs"/>
              </a:defRPr>
            </a:lvl1pPr>
          </a:lstStyle>
          <a:p>
            <a:r>
              <a:rPr lang="en-US" dirty="0">
                <a:latin typeface="Aptos ExtraBold" panose="020B0004020202020204" pitchFamily="34" charset="0"/>
              </a:rPr>
              <a:t>Click to edit Master title</a:t>
            </a:r>
          </a:p>
        </p:txBody>
      </p:sp>
      <p:sp>
        <p:nvSpPr>
          <p:cNvPr id="13" name="Content Placeholder 2">
            <a:extLst>
              <a:ext uri="{FF2B5EF4-FFF2-40B4-BE49-F238E27FC236}">
                <a16:creationId xmlns:a16="http://schemas.microsoft.com/office/drawing/2014/main" id="{87D6D447-06FB-5C60-B2EF-191A2F3D604B}"/>
              </a:ext>
            </a:extLst>
          </p:cNvPr>
          <p:cNvSpPr>
            <a:spLocks noGrp="1"/>
          </p:cNvSpPr>
          <p:nvPr>
            <p:ph sz="half" idx="13" hasCustomPrompt="1"/>
          </p:nvPr>
        </p:nvSpPr>
        <p:spPr>
          <a:xfrm>
            <a:off x="2448626" y="1802693"/>
            <a:ext cx="3760750" cy="4374270"/>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53387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0F95F5A1-19B2-C58E-F726-12CCE90D2607}"/>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3" name="Date Placeholder 3">
            <a:extLst>
              <a:ext uri="{FF2B5EF4-FFF2-40B4-BE49-F238E27FC236}">
                <a16:creationId xmlns:a16="http://schemas.microsoft.com/office/drawing/2014/main" id="{87539D5F-1413-A3DF-7BA2-530643F20AC6}"/>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4" name="Footer Placeholder 4">
            <a:extLst>
              <a:ext uri="{FF2B5EF4-FFF2-40B4-BE49-F238E27FC236}">
                <a16:creationId xmlns:a16="http://schemas.microsoft.com/office/drawing/2014/main" id="{D49B1A90-2304-FA4A-A44E-39DD67FA309E}"/>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7870632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708AC-4F53-0A16-87F1-1F51B843E1A5}"/>
              </a:ext>
            </a:extLst>
          </p:cNvPr>
          <p:cNvSpPr>
            <a:spLocks noGrp="1"/>
          </p:cNvSpPr>
          <p:nvPr>
            <p:ph type="title"/>
          </p:nvPr>
        </p:nvSpPr>
        <p:spPr>
          <a:xfrm>
            <a:off x="2434590" y="457200"/>
            <a:ext cx="4663440" cy="1600200"/>
          </a:xfrm>
          <a:prstGeom prst="rect">
            <a:avLst/>
          </a:prstGeom>
        </p:spPr>
        <p:txBody>
          <a:bodyPr anchor="b"/>
          <a:lstStyle>
            <a:lvl1pPr>
              <a:defRPr sz="3200">
                <a:solidFill>
                  <a:srgbClr val="004B8D"/>
                </a:solidFill>
                <a:latin typeface="Aptos ExtraBold" panose="020B0004020202020204" pitchFamily="34" charset="0"/>
              </a:defRPr>
            </a:lvl1pPr>
          </a:lstStyle>
          <a:p>
            <a:r>
              <a:rPr lang="en-US" dirty="0"/>
              <a:t>Click to edit Master title</a:t>
            </a:r>
          </a:p>
        </p:txBody>
      </p:sp>
      <p:sp>
        <p:nvSpPr>
          <p:cNvPr id="4" name="Text Placeholder 3">
            <a:extLst>
              <a:ext uri="{FF2B5EF4-FFF2-40B4-BE49-F238E27FC236}">
                <a16:creationId xmlns:a16="http://schemas.microsoft.com/office/drawing/2014/main" id="{FE4780BE-6366-A722-165E-ACFCA458C65F}"/>
              </a:ext>
            </a:extLst>
          </p:cNvPr>
          <p:cNvSpPr>
            <a:spLocks noGrp="1"/>
          </p:cNvSpPr>
          <p:nvPr>
            <p:ph type="body" sz="half" idx="2" hasCustomPrompt="1"/>
          </p:nvPr>
        </p:nvSpPr>
        <p:spPr>
          <a:xfrm>
            <a:off x="2434590" y="2057400"/>
            <a:ext cx="4663440" cy="3811588"/>
          </a:xfrm>
          <a:prstGeom prst="rect">
            <a:avLst/>
          </a:prstGeom>
        </p:spPr>
        <p:txBody>
          <a:bodyPr/>
          <a:lstStyle>
            <a:lvl1pPr marL="0" indent="0">
              <a:buNone/>
              <a:defRPr sz="1600">
                <a:solidFill>
                  <a:schemeClr val="tx1">
                    <a:lumMod val="65000"/>
                    <a:lumOff val="35000"/>
                  </a:schemeClr>
                </a:solidFill>
                <a:latin typeface="Aptos ExtraBold" panose="020B00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subhead</a:t>
            </a:r>
          </a:p>
        </p:txBody>
      </p:sp>
      <p:sp>
        <p:nvSpPr>
          <p:cNvPr id="5" name="Slide Number Placeholder 3">
            <a:extLst>
              <a:ext uri="{FF2B5EF4-FFF2-40B4-BE49-F238E27FC236}">
                <a16:creationId xmlns:a16="http://schemas.microsoft.com/office/drawing/2014/main" id="{0A325C9A-3D6D-3D9C-6703-22905F116E91}"/>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6" name="Date Placeholder 3">
            <a:extLst>
              <a:ext uri="{FF2B5EF4-FFF2-40B4-BE49-F238E27FC236}">
                <a16:creationId xmlns:a16="http://schemas.microsoft.com/office/drawing/2014/main" id="{1DD654AD-D1FA-ADAC-532A-B925F10A9387}"/>
              </a:ext>
            </a:extLst>
          </p:cNvPr>
          <p:cNvSpPr>
            <a:spLocks noGrp="1"/>
          </p:cNvSpPr>
          <p:nvPr>
            <p:ph type="dt" sz="half" idx="10"/>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7" name="Footer Placeholder 4">
            <a:extLst>
              <a:ext uri="{FF2B5EF4-FFF2-40B4-BE49-F238E27FC236}">
                <a16:creationId xmlns:a16="http://schemas.microsoft.com/office/drawing/2014/main" id="{2BBDA375-E78F-77C0-E0BD-31C0EDBF6FCC}"/>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1" name="Content Placeholder 2">
            <a:extLst>
              <a:ext uri="{FF2B5EF4-FFF2-40B4-BE49-F238E27FC236}">
                <a16:creationId xmlns:a16="http://schemas.microsoft.com/office/drawing/2014/main" id="{88CB1652-E771-09F1-CC40-15CED5869301}"/>
              </a:ext>
            </a:extLst>
          </p:cNvPr>
          <p:cNvSpPr>
            <a:spLocks noGrp="1"/>
          </p:cNvSpPr>
          <p:nvPr>
            <p:ph sz="half" idx="13" hasCustomPrompt="1"/>
          </p:nvPr>
        </p:nvSpPr>
        <p:spPr>
          <a:xfrm>
            <a:off x="7520939" y="996949"/>
            <a:ext cx="4114799" cy="4703459"/>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147460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endParaRPr lang="en-US" dirty="0"/>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a:t>
            </a:r>
          </a:p>
        </p:txBody>
      </p:sp>
    </p:spTree>
    <p:extLst>
      <p:ext uri="{BB962C8B-B14F-4D97-AF65-F5344CB8AC3E}">
        <p14:creationId xmlns:p14="http://schemas.microsoft.com/office/powerpoint/2010/main" val="41158584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 style</a:t>
            </a:r>
          </a:p>
        </p:txBody>
      </p:sp>
    </p:spTree>
    <p:extLst>
      <p:ext uri="{BB962C8B-B14F-4D97-AF65-F5344CB8AC3E}">
        <p14:creationId xmlns:p14="http://schemas.microsoft.com/office/powerpoint/2010/main" val="725411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55465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C596F-4732-B435-CA90-ECC6EA0871AB}"/>
              </a:ext>
            </a:extLst>
          </p:cNvPr>
          <p:cNvSpPr>
            <a:spLocks noGrp="1"/>
          </p:cNvSpPr>
          <p:nvPr>
            <p:ph type="ctrTitle"/>
          </p:nvPr>
        </p:nvSpPr>
        <p:spPr>
          <a:xfrm>
            <a:off x="2800350" y="872843"/>
            <a:ext cx="8983980" cy="2637120"/>
          </a:xfrm>
          <a:prstGeom prst="rect">
            <a:avLst/>
          </a:prstGeom>
        </p:spPr>
        <p:txBody>
          <a:bodyPr anchor="b"/>
          <a:lstStyle>
            <a:lvl1pPr algn="ctr">
              <a:defRPr sz="6000">
                <a:solidFill>
                  <a:srgbClr val="004B8D"/>
                </a:solidFill>
                <a:latin typeface="Aptos ExtraBold" panose="020B0004020202020204" pitchFamily="34" charset="0"/>
              </a:defRPr>
            </a:lvl1pPr>
          </a:lstStyle>
          <a:p>
            <a:r>
              <a:rPr lang="en-US" dirty="0"/>
              <a:t>Click to edit Master title</a:t>
            </a:r>
          </a:p>
        </p:txBody>
      </p:sp>
      <p:sp>
        <p:nvSpPr>
          <p:cNvPr id="3" name="Subtitle 2">
            <a:extLst>
              <a:ext uri="{FF2B5EF4-FFF2-40B4-BE49-F238E27FC236}">
                <a16:creationId xmlns:a16="http://schemas.microsoft.com/office/drawing/2014/main" id="{4FC378D4-C0B3-242E-D2CB-D9E6F8BC4B21}"/>
              </a:ext>
            </a:extLst>
          </p:cNvPr>
          <p:cNvSpPr>
            <a:spLocks noGrp="1"/>
          </p:cNvSpPr>
          <p:nvPr>
            <p:ph type="subTitle" idx="1"/>
          </p:nvPr>
        </p:nvSpPr>
        <p:spPr>
          <a:xfrm>
            <a:off x="2800350" y="3429000"/>
            <a:ext cx="8983980" cy="1828800"/>
          </a:xfrm>
          <a:prstGeom prst="rect">
            <a:avLst/>
          </a:prstGeom>
        </p:spPr>
        <p:txBody>
          <a:bodyPr/>
          <a:lstStyle>
            <a:lvl1pPr marL="0" indent="0" algn="ctr">
              <a:buNone/>
              <a:defRPr sz="2400">
                <a:solidFill>
                  <a:schemeClr val="tx1">
                    <a:lumMod val="50000"/>
                    <a:lumOff val="50000"/>
                  </a:schemeClr>
                </a:solidFill>
                <a:latin typeface="Aptos ExtraBold"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3">
            <a:extLst>
              <a:ext uri="{FF2B5EF4-FFF2-40B4-BE49-F238E27FC236}">
                <a16:creationId xmlns:a16="http://schemas.microsoft.com/office/drawing/2014/main" id="{8B21E6C7-C05F-8654-75EA-9CE54B7AA3F0}"/>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A4932343-C46E-EC37-0B9B-2F1772849104}"/>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8" name="Footer Placeholder 4">
            <a:extLst>
              <a:ext uri="{FF2B5EF4-FFF2-40B4-BE49-F238E27FC236}">
                <a16:creationId xmlns:a16="http://schemas.microsoft.com/office/drawing/2014/main" id="{2ACFD947-893B-AE86-AC66-61149394CCA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7896471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endParaRPr lang="en-US" dirty="0"/>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a:t>
            </a:r>
          </a:p>
        </p:txBody>
      </p:sp>
    </p:spTree>
    <p:extLst>
      <p:ext uri="{BB962C8B-B14F-4D97-AF65-F5344CB8AC3E}">
        <p14:creationId xmlns:p14="http://schemas.microsoft.com/office/powerpoint/2010/main" val="1976972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5pPr marL="914400" indent="-1158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3">
            <a:extLst>
              <a:ext uri="{FF2B5EF4-FFF2-40B4-BE49-F238E27FC236}">
                <a16:creationId xmlns:a16="http://schemas.microsoft.com/office/drawing/2014/main" id="{F3D2EDDF-C660-97C9-8C6E-3261507402EE}"/>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8" name="Date Placeholder 3">
            <a:extLst>
              <a:ext uri="{FF2B5EF4-FFF2-40B4-BE49-F238E27FC236}">
                <a16:creationId xmlns:a16="http://schemas.microsoft.com/office/drawing/2014/main" id="{8A8263E7-5313-E514-F77B-DD547DD3448F}"/>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9" name="Footer Placeholder 4">
            <a:extLst>
              <a:ext uri="{FF2B5EF4-FFF2-40B4-BE49-F238E27FC236}">
                <a16:creationId xmlns:a16="http://schemas.microsoft.com/office/drawing/2014/main" id="{A781BD62-5225-C42E-AD44-EB6056CDB766}"/>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8AF9F85C-727B-1B2B-36FF-44456BB7A0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23495929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 style</a:t>
            </a:r>
          </a:p>
        </p:txBody>
      </p:sp>
    </p:spTree>
    <p:extLst>
      <p:ext uri="{BB962C8B-B14F-4D97-AF65-F5344CB8AC3E}">
        <p14:creationId xmlns:p14="http://schemas.microsoft.com/office/powerpoint/2010/main" val="42221465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AF56-9496-EB40-53BF-66368E144300}"/>
              </a:ext>
            </a:extLst>
          </p:cNvPr>
          <p:cNvSpPr>
            <a:spLocks noGrp="1"/>
          </p:cNvSpPr>
          <p:nvPr>
            <p:ph type="title"/>
          </p:nvPr>
        </p:nvSpPr>
        <p:spPr>
          <a:xfrm>
            <a:off x="2446020" y="1709738"/>
            <a:ext cx="8901430" cy="2852737"/>
          </a:xfrm>
          <a:prstGeom prst="rect">
            <a:avLst/>
          </a:prstGeom>
        </p:spPr>
        <p:txBody>
          <a:bodyPr anchor="b"/>
          <a:lstStyle>
            <a:lvl1pPr>
              <a:defRPr sz="6000">
                <a:solidFill>
                  <a:srgbClr val="004B8D"/>
                </a:solidFill>
                <a:latin typeface="Aptos ExtraBold" panose="020B0004020202020204" pitchFamily="34" charset="0"/>
              </a:defRPr>
            </a:lvl1pPr>
          </a:lstStyle>
          <a:p>
            <a:r>
              <a:rPr lang="en-US" dirty="0"/>
              <a:t>Click to edit Master title</a:t>
            </a:r>
          </a:p>
        </p:txBody>
      </p:sp>
      <p:sp>
        <p:nvSpPr>
          <p:cNvPr id="3" name="Text Placeholder 2">
            <a:extLst>
              <a:ext uri="{FF2B5EF4-FFF2-40B4-BE49-F238E27FC236}">
                <a16:creationId xmlns:a16="http://schemas.microsoft.com/office/drawing/2014/main" id="{34330BAE-E73D-C09A-B80B-C30F4915B832}"/>
              </a:ext>
            </a:extLst>
          </p:cNvPr>
          <p:cNvSpPr>
            <a:spLocks noGrp="1"/>
          </p:cNvSpPr>
          <p:nvPr>
            <p:ph type="body" idx="1" hasCustomPrompt="1"/>
          </p:nvPr>
        </p:nvSpPr>
        <p:spPr>
          <a:xfrm>
            <a:off x="2484932" y="4589463"/>
            <a:ext cx="8901430" cy="1500187"/>
          </a:xfrm>
          <a:prstGeom prst="rect">
            <a:avLst/>
          </a:prstGeom>
        </p:spPr>
        <p:txBody>
          <a:bodyPr/>
          <a:lstStyle>
            <a:lvl1pPr marL="0" indent="0">
              <a:buNone/>
              <a:defRPr sz="2400">
                <a:solidFill>
                  <a:schemeClr val="tx1">
                    <a:tint val="82000"/>
                  </a:schemeClr>
                </a:solidFill>
                <a:latin typeface="Aptos ExtraBold"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sp>
        <p:nvSpPr>
          <p:cNvPr id="4" name="Slide Number Placeholder 3">
            <a:extLst>
              <a:ext uri="{FF2B5EF4-FFF2-40B4-BE49-F238E27FC236}">
                <a16:creationId xmlns:a16="http://schemas.microsoft.com/office/drawing/2014/main" id="{3301C993-8702-271F-ED39-139469AB78A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27EFF456-4057-237A-0B24-8573D39B8698}"/>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6" name="Footer Placeholder 4">
            <a:extLst>
              <a:ext uri="{FF2B5EF4-FFF2-40B4-BE49-F238E27FC236}">
                <a16:creationId xmlns:a16="http://schemas.microsoft.com/office/drawing/2014/main" id="{16E87D10-100A-08AB-7000-C1BDCF800C6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3920461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3621330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C596F-4732-B435-CA90-ECC6EA0871AB}"/>
              </a:ext>
            </a:extLst>
          </p:cNvPr>
          <p:cNvSpPr>
            <a:spLocks noGrp="1"/>
          </p:cNvSpPr>
          <p:nvPr>
            <p:ph type="ctrTitle"/>
          </p:nvPr>
        </p:nvSpPr>
        <p:spPr>
          <a:xfrm>
            <a:off x="2800350" y="872843"/>
            <a:ext cx="8983980" cy="2637120"/>
          </a:xfrm>
          <a:prstGeom prst="rect">
            <a:avLst/>
          </a:prstGeom>
        </p:spPr>
        <p:txBody>
          <a:bodyPr anchor="b"/>
          <a:lstStyle>
            <a:lvl1pPr algn="ctr">
              <a:defRPr sz="6000">
                <a:solidFill>
                  <a:srgbClr val="004B8D"/>
                </a:solidFill>
                <a:latin typeface="Aptos ExtraBold"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FC378D4-C0B3-242E-D2CB-D9E6F8BC4B21}"/>
              </a:ext>
            </a:extLst>
          </p:cNvPr>
          <p:cNvSpPr>
            <a:spLocks noGrp="1"/>
          </p:cNvSpPr>
          <p:nvPr>
            <p:ph type="subTitle" idx="1"/>
          </p:nvPr>
        </p:nvSpPr>
        <p:spPr>
          <a:xfrm>
            <a:off x="2800350" y="3429000"/>
            <a:ext cx="8983980" cy="1828800"/>
          </a:xfrm>
          <a:prstGeom prst="rect">
            <a:avLst/>
          </a:prstGeom>
        </p:spPr>
        <p:txBody>
          <a:bodyPr/>
          <a:lstStyle>
            <a:lvl1pPr marL="0" indent="0" algn="ctr">
              <a:buNone/>
              <a:defRPr sz="2400">
                <a:solidFill>
                  <a:schemeClr val="tx1">
                    <a:lumMod val="50000"/>
                    <a:lumOff val="50000"/>
                  </a:schemeClr>
                </a:solidFill>
                <a:latin typeface="Aptos ExtraBold"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3">
            <a:extLst>
              <a:ext uri="{FF2B5EF4-FFF2-40B4-BE49-F238E27FC236}">
                <a16:creationId xmlns:a16="http://schemas.microsoft.com/office/drawing/2014/main" id="{8B21E6C7-C05F-8654-75EA-9CE54B7AA3F0}"/>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A4932343-C46E-EC37-0B9B-2F1772849104}"/>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8" name="Footer Placeholder 4">
            <a:extLst>
              <a:ext uri="{FF2B5EF4-FFF2-40B4-BE49-F238E27FC236}">
                <a16:creationId xmlns:a16="http://schemas.microsoft.com/office/drawing/2014/main" id="{2ACFD947-893B-AE86-AC66-61149394CCA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917619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6719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AF56-9496-EB40-53BF-66368E144300}"/>
              </a:ext>
            </a:extLst>
          </p:cNvPr>
          <p:cNvSpPr>
            <a:spLocks noGrp="1"/>
          </p:cNvSpPr>
          <p:nvPr>
            <p:ph type="title"/>
          </p:nvPr>
        </p:nvSpPr>
        <p:spPr>
          <a:xfrm>
            <a:off x="2446020" y="1709738"/>
            <a:ext cx="8901430" cy="2852737"/>
          </a:xfrm>
          <a:prstGeom prst="rect">
            <a:avLst/>
          </a:prstGeom>
        </p:spPr>
        <p:txBody>
          <a:bodyPr anchor="b"/>
          <a:lstStyle>
            <a:lvl1pPr>
              <a:defRPr sz="6000">
                <a:solidFill>
                  <a:srgbClr val="004B8D"/>
                </a:solidFill>
                <a:latin typeface="Aptos ExtraBold" panose="020B0004020202020204"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4330BAE-E73D-C09A-B80B-C30F4915B832}"/>
              </a:ext>
            </a:extLst>
          </p:cNvPr>
          <p:cNvSpPr>
            <a:spLocks noGrp="1"/>
          </p:cNvSpPr>
          <p:nvPr>
            <p:ph type="body" idx="1" hasCustomPrompt="1"/>
          </p:nvPr>
        </p:nvSpPr>
        <p:spPr>
          <a:xfrm>
            <a:off x="2484932" y="4589463"/>
            <a:ext cx="8901430" cy="1500187"/>
          </a:xfrm>
          <a:prstGeom prst="rect">
            <a:avLst/>
          </a:prstGeom>
        </p:spPr>
        <p:txBody>
          <a:bodyPr/>
          <a:lstStyle>
            <a:lvl1pPr marL="0" indent="0">
              <a:buNone/>
              <a:defRPr sz="2400">
                <a:solidFill>
                  <a:schemeClr val="tx1">
                    <a:tint val="82000"/>
                  </a:schemeClr>
                </a:solidFill>
                <a:latin typeface="Aptos ExtraBold"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sp>
        <p:nvSpPr>
          <p:cNvPr id="4" name="Slide Number Placeholder 3">
            <a:extLst>
              <a:ext uri="{FF2B5EF4-FFF2-40B4-BE49-F238E27FC236}">
                <a16:creationId xmlns:a16="http://schemas.microsoft.com/office/drawing/2014/main" id="{3301C993-8702-271F-ED39-139469AB78A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27EFF456-4057-237A-0B24-8573D39B8698}"/>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6" name="Footer Placeholder 4">
            <a:extLst>
              <a:ext uri="{FF2B5EF4-FFF2-40B4-BE49-F238E27FC236}">
                <a16:creationId xmlns:a16="http://schemas.microsoft.com/office/drawing/2014/main" id="{16E87D10-100A-08AB-7000-C1BDCF800C6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456452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5089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B2179-804E-1845-81C1-5C0B38225AB5}"/>
              </a:ext>
            </a:extLst>
          </p:cNvPr>
          <p:cNvSpPr>
            <a:spLocks noGrp="1"/>
          </p:cNvSpPr>
          <p:nvPr>
            <p:ph type="title"/>
          </p:nvPr>
        </p:nvSpPr>
        <p:spPr/>
        <p:txBody>
          <a:bodyPr/>
          <a:lstStyle/>
          <a:p>
            <a:r>
              <a:rPr lang="en-US" dirty="0"/>
              <a:t>Click to edit Master title</a:t>
            </a:r>
          </a:p>
        </p:txBody>
      </p:sp>
      <p:sp>
        <p:nvSpPr>
          <p:cNvPr id="10" name="Slide Number Placeholder 3">
            <a:extLst>
              <a:ext uri="{FF2B5EF4-FFF2-40B4-BE49-F238E27FC236}">
                <a16:creationId xmlns:a16="http://schemas.microsoft.com/office/drawing/2014/main" id="{CD513903-D18A-85BD-96D6-A24BC06D9BA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1" name="Date Placeholder 3">
            <a:extLst>
              <a:ext uri="{FF2B5EF4-FFF2-40B4-BE49-F238E27FC236}">
                <a16:creationId xmlns:a16="http://schemas.microsoft.com/office/drawing/2014/main" id="{F187C181-79C0-8284-1BB1-024A71329CAC}"/>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12" name="Footer Placeholder 4">
            <a:extLst>
              <a:ext uri="{FF2B5EF4-FFF2-40B4-BE49-F238E27FC236}">
                <a16:creationId xmlns:a16="http://schemas.microsoft.com/office/drawing/2014/main" id="{7758E7F4-F139-EBEE-C8FB-A50CFE4A83DE}"/>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483427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heme" Target="../theme/theme2.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4.png"/><Relationship Id="rId5" Type="http://schemas.openxmlformats.org/officeDocument/2006/relationships/slideLayout" Target="../slideLayouts/slideLayout23.xml"/><Relationship Id="rId10" Type="http://schemas.openxmlformats.org/officeDocument/2006/relationships/image" Target="../media/image3.png"/><Relationship Id="rId4" Type="http://schemas.openxmlformats.org/officeDocument/2006/relationships/slideLayout" Target="../slideLayouts/slideLayout22.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9.jpeg"/><Relationship Id="rId18" Type="http://schemas.openxmlformats.org/officeDocument/2006/relationships/image" Target="../media/image13.png"/><Relationship Id="rId3" Type="http://schemas.openxmlformats.org/officeDocument/2006/relationships/slideLayout" Target="../slideLayouts/slideLayout29.xml"/><Relationship Id="rId21" Type="http://schemas.microsoft.com/office/2007/relationships/hdphoto" Target="../media/hdphoto5.wdp"/><Relationship Id="rId7" Type="http://schemas.openxmlformats.org/officeDocument/2006/relationships/image" Target="../media/image5.png"/><Relationship Id="rId12" Type="http://schemas.openxmlformats.org/officeDocument/2006/relationships/image" Target="../media/image8.png"/><Relationship Id="rId17" Type="http://schemas.openxmlformats.org/officeDocument/2006/relationships/image" Target="../media/image12.png"/><Relationship Id="rId2" Type="http://schemas.openxmlformats.org/officeDocument/2006/relationships/slideLayout" Target="../slideLayouts/slideLayout28.xml"/><Relationship Id="rId16" Type="http://schemas.microsoft.com/office/2007/relationships/hdphoto" Target="../media/hdphoto3.wdp"/><Relationship Id="rId20" Type="http://schemas.openxmlformats.org/officeDocument/2006/relationships/image" Target="../media/image14.png"/><Relationship Id="rId1" Type="http://schemas.openxmlformats.org/officeDocument/2006/relationships/slideLayout" Target="../slideLayouts/slideLayout27.xml"/><Relationship Id="rId6" Type="http://schemas.openxmlformats.org/officeDocument/2006/relationships/theme" Target="../theme/theme4.xml"/><Relationship Id="rId11" Type="http://schemas.microsoft.com/office/2007/relationships/hdphoto" Target="../media/hdphoto2.wdp"/><Relationship Id="rId24" Type="http://schemas.openxmlformats.org/officeDocument/2006/relationships/image" Target="../media/image17.png"/><Relationship Id="rId5" Type="http://schemas.openxmlformats.org/officeDocument/2006/relationships/slideLayout" Target="../slideLayouts/slideLayout31.xml"/><Relationship Id="rId15" Type="http://schemas.openxmlformats.org/officeDocument/2006/relationships/image" Target="../media/image11.png"/><Relationship Id="rId23" Type="http://schemas.openxmlformats.org/officeDocument/2006/relationships/image" Target="../media/image16.png"/><Relationship Id="rId10" Type="http://schemas.openxmlformats.org/officeDocument/2006/relationships/image" Target="../media/image7.png"/><Relationship Id="rId19" Type="http://schemas.microsoft.com/office/2007/relationships/hdphoto" Target="../media/hdphoto4.wdp"/><Relationship Id="rId4" Type="http://schemas.openxmlformats.org/officeDocument/2006/relationships/slideLayout" Target="../slideLayouts/slideLayout30.xml"/><Relationship Id="rId9" Type="http://schemas.openxmlformats.org/officeDocument/2006/relationships/image" Target="../media/image6.png"/><Relationship Id="rId14" Type="http://schemas.openxmlformats.org/officeDocument/2006/relationships/image" Target="../media/image10.jpeg"/><Relationship Id="rId22" Type="http://schemas.openxmlformats.org/officeDocument/2006/relationships/image" Target="../media/image1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5F90F5-BAAB-C17F-075E-CA6017A6C8A9}"/>
              </a:ext>
            </a:extLst>
          </p:cNvPr>
          <p:cNvPicPr>
            <a:picLocks noChangeAspect="1"/>
          </p:cNvPicPr>
          <p:nvPr userDrawn="1"/>
        </p:nvPicPr>
        <p:blipFill>
          <a:blip r:embed="rId10">
            <a:extLst>
              <a:ext uri="{28A0092B-C50C-407E-A947-70E740481C1C}">
                <a14:useLocalDpi xmlns:a14="http://schemas.microsoft.com/office/drawing/2010/main" val="0"/>
              </a:ext>
            </a:extLst>
          </a:blip>
          <a:srcRect t="9280" b="9280"/>
          <a:stretch/>
        </p:blipFill>
        <p:spPr>
          <a:xfrm>
            <a:off x="6" y="0"/>
            <a:ext cx="12191987" cy="1098890"/>
          </a:xfrm>
          <a:prstGeom prst="rect">
            <a:avLst/>
          </a:prstGeom>
        </p:spPr>
      </p:pic>
      <p:pic>
        <p:nvPicPr>
          <p:cNvPr id="11" name="Picture 10">
            <a:extLst>
              <a:ext uri="{FF2B5EF4-FFF2-40B4-BE49-F238E27FC236}">
                <a16:creationId xmlns:a16="http://schemas.microsoft.com/office/drawing/2014/main" id="{8BDD7406-5FC7-A2BF-908A-F417BC4448AC}"/>
              </a:ext>
            </a:extLst>
          </p:cNvPr>
          <p:cNvPicPr>
            <a:picLocks noChangeAspect="1"/>
          </p:cNvPicPr>
          <p:nvPr userDrawn="1"/>
        </p:nvPicPr>
        <p:blipFill>
          <a:blip r:embed="rId11" cstate="print">
            <a:extLst>
              <a:ext uri="{28A0092B-C50C-407E-A947-70E740481C1C}">
                <a14:useLocalDpi xmlns:a14="http://schemas.microsoft.com/office/drawing/2010/main" val="0"/>
              </a:ext>
            </a:extLst>
          </a:blip>
          <a:srcRect/>
          <a:stretch/>
        </p:blipFill>
        <p:spPr>
          <a:xfrm>
            <a:off x="364675" y="118616"/>
            <a:ext cx="1489526" cy="746833"/>
          </a:xfrm>
          <a:prstGeom prst="rect">
            <a:avLst/>
          </a:prstGeom>
        </p:spPr>
      </p:pic>
      <p:sp>
        <p:nvSpPr>
          <p:cNvPr id="4" name="Slide Number Placeholder 3"/>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2" name="Title Placeholder 1"/>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03500" y="1607907"/>
            <a:ext cx="10515600" cy="4351338"/>
          </a:xfrm>
          <a:prstGeom prst="rect">
            <a:avLst/>
          </a:prstGeom>
        </p:spPr>
        <p:txBody>
          <a:bodyPr vert="horz" lIns="0" tIns="0" rIns="0" bIns="0" rtlCol="0">
            <a:noAutofit/>
          </a:bodyPr>
          <a:lstStyle/>
          <a:p>
            <a:pPr lvl="0"/>
            <a:r>
              <a:rPr lang="en-US" dirty="0"/>
              <a:t>Edit Master text styles  24pt</a:t>
            </a:r>
          </a:p>
          <a:p>
            <a:pPr lvl="1"/>
            <a:r>
              <a:rPr lang="en-US" dirty="0"/>
              <a:t>Second level   20 pt</a:t>
            </a:r>
          </a:p>
          <a:p>
            <a:pPr lvl="2"/>
            <a:r>
              <a:rPr lang="en-US" dirty="0"/>
              <a:t>Third level   18 pt</a:t>
            </a:r>
          </a:p>
          <a:p>
            <a:pPr lvl="3"/>
            <a:r>
              <a:rPr lang="en-US" dirty="0"/>
              <a:t>Fourth level 14 pt</a:t>
            </a:r>
          </a:p>
          <a:p>
            <a:pPr lvl="4"/>
            <a:r>
              <a:rPr lang="en-US" dirty="0"/>
              <a:t>Fifth level 11 pt</a:t>
            </a:r>
          </a:p>
        </p:txBody>
      </p:sp>
      <p:cxnSp>
        <p:nvCxnSpPr>
          <p:cNvPr id="7" name="Straight Connector 6">
            <a:extLst>
              <a:ext uri="{FF2B5EF4-FFF2-40B4-BE49-F238E27FC236}">
                <a16:creationId xmlns:a16="http://schemas.microsoft.com/office/drawing/2014/main" id="{192B1373-888D-6A97-B961-72AF686E8FE2}"/>
              </a:ext>
            </a:extLst>
          </p:cNvPr>
          <p:cNvCxnSpPr>
            <a:cxnSpLocks/>
          </p:cNvCxnSpPr>
          <p:nvPr userDrawn="1"/>
        </p:nvCxnSpPr>
        <p:spPr>
          <a:xfrm>
            <a:off x="0" y="1098890"/>
            <a:ext cx="12192000"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BAF6002-E00B-4044-D945-332A39CCBD3C}"/>
              </a:ext>
            </a:extLst>
          </p:cNvPr>
          <p:cNvCxnSpPr>
            <a:cxnSpLocks/>
          </p:cNvCxnSpPr>
          <p:nvPr userDrawn="1"/>
        </p:nvCxnSpPr>
        <p:spPr>
          <a:xfrm>
            <a:off x="2216488" y="0"/>
            <a:ext cx="0" cy="1098890"/>
          </a:xfrm>
          <a:prstGeom prst="line">
            <a:avLst/>
          </a:prstGeom>
          <a:ln w="19050">
            <a:solidFill>
              <a:srgbClr val="FED401"/>
            </a:solidFill>
          </a:ln>
        </p:spPr>
        <p:style>
          <a:lnRef idx="1">
            <a:schemeClr val="accent1"/>
          </a:lnRef>
          <a:fillRef idx="0">
            <a:schemeClr val="accent1"/>
          </a:fillRef>
          <a:effectRef idx="0">
            <a:schemeClr val="accent1"/>
          </a:effectRef>
          <a:fontRef idx="minor">
            <a:schemeClr val="tx1"/>
          </a:fontRef>
        </p:style>
      </p:cxnSp>
      <p:sp>
        <p:nvSpPr>
          <p:cNvPr id="12" name="Title 3">
            <a:extLst>
              <a:ext uri="{FF2B5EF4-FFF2-40B4-BE49-F238E27FC236}">
                <a16:creationId xmlns:a16="http://schemas.microsoft.com/office/drawing/2014/main" id="{7B82BD1C-F39A-58B6-105A-02156CC4499E}"/>
              </a:ext>
            </a:extLst>
          </p:cNvPr>
          <p:cNvSpPr txBox="1">
            <a:spLocks/>
          </p:cNvSpPr>
          <p:nvPr userDrawn="1"/>
        </p:nvSpPr>
        <p:spPr>
          <a:xfrm>
            <a:off x="-64551" y="699662"/>
            <a:ext cx="2367816" cy="369332"/>
          </a:xfrm>
          <a:prstGeom prst="rect">
            <a:avLst/>
          </a:prstGeom>
        </p:spPr>
        <p:txBody>
          <a:bodyPr vert="horz" lIns="0" tIns="0" rIns="0" bIns="45720" rtlCol="0" anchor="b" anchorCtr="0">
            <a:noAutofit/>
          </a:bodyPr>
          <a:lstStyle>
            <a:lvl1pPr algn="l" defTabSz="914400" rtl="0" eaLnBrk="1" latinLnBrk="0" hangingPunct="1">
              <a:lnSpc>
                <a:spcPct val="90000"/>
              </a:lnSpc>
              <a:spcBef>
                <a:spcPct val="0"/>
              </a:spcBef>
              <a:buNone/>
              <a:defRPr lang="en-US" sz="2000" kern="1200" dirty="0" smtClean="0">
                <a:solidFill>
                  <a:srgbClr val="002060"/>
                </a:solidFill>
                <a:latin typeface="Arial Bold" panose="020B0704020202020204" pitchFamily="34" charset="0"/>
                <a:ea typeface="+mj-ea"/>
                <a:cs typeface="Arial Bold" panose="020B0704020202020204" pitchFamily="34" charset="0"/>
              </a:defRPr>
            </a:lvl1pPr>
          </a:lstStyle>
          <a:p>
            <a:pPr algn="ctr"/>
            <a:r>
              <a:rPr lang="en-US" sz="800" dirty="0">
                <a:solidFill>
                  <a:schemeClr val="bg1"/>
                </a:solidFill>
                <a:latin typeface="Franklin Gothic Demi" panose="020B0703020102020204" pitchFamily="34" charset="0"/>
              </a:rPr>
              <a:t>Ready. Resourceful. Responsive.</a:t>
            </a:r>
          </a:p>
        </p:txBody>
      </p:sp>
      <p:sp>
        <p:nvSpPr>
          <p:cNvPr id="9" name="Date Placeholder 3">
            <a:extLst>
              <a:ext uri="{FF2B5EF4-FFF2-40B4-BE49-F238E27FC236}">
                <a16:creationId xmlns:a16="http://schemas.microsoft.com/office/drawing/2014/main" id="{61397FEC-FA7C-0443-00DD-16145AB0E660}"/>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10" name="Footer Placeholder 4">
            <a:extLst>
              <a:ext uri="{FF2B5EF4-FFF2-40B4-BE49-F238E27FC236}">
                <a16:creationId xmlns:a16="http://schemas.microsoft.com/office/drawing/2014/main" id="{2023FE4C-011F-68F0-899D-E94C92EB06B2}"/>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498099510"/>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825" r:id="rId5"/>
    <p:sldLayoutId id="2147483826" r:id="rId6"/>
    <p:sldLayoutId id="2147483827" r:id="rId7"/>
    <p:sldLayoutId id="2147483828" r:id="rId8"/>
  </p:sldLayoutIdLst>
  <p:hf hdr="0" ftr="0" dt="0"/>
  <p:txStyles>
    <p:titleStyle>
      <a:lvl1pPr algn="l" defTabSz="914400" rtl="0" eaLnBrk="1" latinLnBrk="0" hangingPunct="1">
        <a:lnSpc>
          <a:spcPct val="90000"/>
        </a:lnSpc>
        <a:spcBef>
          <a:spcPct val="0"/>
        </a:spcBef>
        <a:buNone/>
        <a:defRPr lang="en-US" sz="3400" kern="1200" dirty="0" smtClean="0">
          <a:solidFill>
            <a:schemeClr val="bg1"/>
          </a:solidFill>
          <a:latin typeface="Aptos ExtraBold" panose="020B0004020202020204" pitchFamily="34" charset="0"/>
          <a:ea typeface="+mj-ea"/>
          <a:cs typeface="Aparajita" panose="020B0502040204020203" pitchFamily="18" charset="0"/>
        </a:defRPr>
      </a:lvl1pPr>
    </p:titleStyle>
    <p:body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2400" kern="1200">
          <a:solidFill>
            <a:schemeClr val="tx1"/>
          </a:solidFill>
          <a:latin typeface="Aptos" panose="020B0004020202020204" pitchFamily="34" charset="0"/>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2000" kern="1200">
          <a:solidFill>
            <a:schemeClr val="tx1"/>
          </a:solidFill>
          <a:latin typeface="Aptos" panose="020B0004020202020204" pitchFamily="34" charset="0"/>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800" kern="1200">
          <a:solidFill>
            <a:schemeClr val="tx1"/>
          </a:solidFill>
          <a:latin typeface="Aptos" panose="020B0004020202020204" pitchFamily="34" charset="0"/>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400" kern="1200">
          <a:solidFill>
            <a:schemeClr val="tx1"/>
          </a:solidFill>
          <a:latin typeface="Aptos" panose="020B0004020202020204" pitchFamily="34" charset="0"/>
          <a:ea typeface="+mn-ea"/>
          <a:cs typeface="+mn-cs"/>
        </a:defRPr>
      </a:lvl4pPr>
      <a:lvl5pPr marL="971550" indent="-173038"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FF6315-9092-3E12-181E-E7552477996D}"/>
              </a:ext>
            </a:extLst>
          </p:cNvPr>
          <p:cNvSpPr>
            <a:spLocks noGrp="1"/>
          </p:cNvSpPr>
          <p:nvPr>
            <p:ph type="title"/>
          </p:nvPr>
        </p:nvSpPr>
        <p:spPr>
          <a:xfrm>
            <a:off x="838200" y="365125"/>
            <a:ext cx="10515600" cy="1325563"/>
          </a:xfrm>
          <a:prstGeom prst="rect">
            <a:avLst/>
          </a:prstGeom>
        </p:spPr>
        <p:txBody>
          <a:bodyPr vert="horz" lIns="0" tIns="0" rIns="0" bIns="0" rtlCol="0" anchor="ctr" anchorCtr="0">
            <a:noAutofit/>
          </a:bodyPr>
          <a:lstStyle/>
          <a:p>
            <a:r>
              <a:rPr lang="en-US" dirty="0"/>
              <a:t>Click to edit Master title</a:t>
            </a:r>
          </a:p>
        </p:txBody>
      </p:sp>
      <p:sp>
        <p:nvSpPr>
          <p:cNvPr id="13" name="Text Placeholder 2">
            <a:extLst>
              <a:ext uri="{FF2B5EF4-FFF2-40B4-BE49-F238E27FC236}">
                <a16:creationId xmlns:a16="http://schemas.microsoft.com/office/drawing/2014/main" id="{3393433D-5024-A1BF-015E-925CA3587056}"/>
              </a:ext>
            </a:extLst>
          </p:cNvPr>
          <p:cNvSpPr txBox="1">
            <a:spLocks/>
          </p:cNvSpPr>
          <p:nvPr userDrawn="1"/>
        </p:nvSpPr>
        <p:spPr>
          <a:xfrm>
            <a:off x="4508572" y="2911414"/>
            <a:ext cx="10515600" cy="435133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5" name="Slide Number Placeholder 3">
            <a:extLst>
              <a:ext uri="{FF2B5EF4-FFF2-40B4-BE49-F238E27FC236}">
                <a16:creationId xmlns:a16="http://schemas.microsoft.com/office/drawing/2014/main" id="{36B95831-21B2-62E9-2988-EBA570B55851}"/>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6" name="Date Placeholder 3">
            <a:extLst>
              <a:ext uri="{FF2B5EF4-FFF2-40B4-BE49-F238E27FC236}">
                <a16:creationId xmlns:a16="http://schemas.microsoft.com/office/drawing/2014/main" id="{EC914952-BCB1-DAA3-6CE5-5A127C6647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17" name="Footer Placeholder 4">
            <a:extLst>
              <a:ext uri="{FF2B5EF4-FFF2-40B4-BE49-F238E27FC236}">
                <a16:creationId xmlns:a16="http://schemas.microsoft.com/office/drawing/2014/main" id="{EB0C0D00-FC76-C576-69AD-4F1A47A2E24F}"/>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099889262"/>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817" r:id="rId9"/>
    <p:sldLayoutId id="2147483818" r:id="rId10"/>
  </p:sldLayoutIdLst>
  <p:hf hdr="0" ftr="0" dt="0"/>
  <p:txStyles>
    <p:titleStyle>
      <a:lvl1pPr algn="l" defTabSz="914400" rtl="0" eaLnBrk="1" latinLnBrk="0" hangingPunct="1">
        <a:lnSpc>
          <a:spcPct val="90000"/>
        </a:lnSpc>
        <a:spcBef>
          <a:spcPct val="0"/>
        </a:spcBef>
        <a:buNone/>
        <a:defRPr sz="4400" kern="1200">
          <a:solidFill>
            <a:srgbClr val="004B8D"/>
          </a:solidFill>
          <a:latin typeface="Aptos ExtraBold"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1E427F"/>
        </a:buClr>
        <a:buFont typeface="Wingdings" panose="05000000000000000000" pitchFamily="2" charset="2"/>
        <a:buChar char="§"/>
        <a:defRPr lang="en-US" sz="2000" kern="1200" noProof="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EF1F65-3FA6-F2B5-C5B3-2B847AA7617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0" y="0"/>
            <a:ext cx="2060278" cy="6876909"/>
          </a:xfrm>
          <a:prstGeom prst="rect">
            <a:avLst/>
          </a:prstGeom>
        </p:spPr>
      </p:pic>
      <p:cxnSp>
        <p:nvCxnSpPr>
          <p:cNvPr id="2" name="Straight Connector 1">
            <a:extLst>
              <a:ext uri="{FF2B5EF4-FFF2-40B4-BE49-F238E27FC236}">
                <a16:creationId xmlns:a16="http://schemas.microsoft.com/office/drawing/2014/main" id="{B54B9D08-805D-B42C-167F-3F3FEBF16C4E}"/>
              </a:ext>
            </a:extLst>
          </p:cNvPr>
          <p:cNvCxnSpPr>
            <a:cxnSpLocks/>
          </p:cNvCxnSpPr>
          <p:nvPr userDrawn="1"/>
        </p:nvCxnSpPr>
        <p:spPr>
          <a:xfrm>
            <a:off x="0" y="1434264"/>
            <a:ext cx="2060278" cy="0"/>
          </a:xfrm>
          <a:prstGeom prst="line">
            <a:avLst/>
          </a:prstGeom>
          <a:ln w="19050">
            <a:solidFill>
              <a:srgbClr val="FED401"/>
            </a:solidFill>
          </a:ln>
        </p:spPr>
        <p:style>
          <a:lnRef idx="1">
            <a:schemeClr val="accent1"/>
          </a:lnRef>
          <a:fillRef idx="0">
            <a:schemeClr val="accent1"/>
          </a:fillRef>
          <a:effectRef idx="0">
            <a:schemeClr val="accent1"/>
          </a:effectRef>
          <a:fontRef idx="minor">
            <a:schemeClr val="tx1"/>
          </a:fontRef>
        </p:style>
      </p:cxnSp>
      <p:sp>
        <p:nvSpPr>
          <p:cNvPr id="9" name="Title 3">
            <a:extLst>
              <a:ext uri="{FF2B5EF4-FFF2-40B4-BE49-F238E27FC236}">
                <a16:creationId xmlns:a16="http://schemas.microsoft.com/office/drawing/2014/main" id="{BC71DC02-9E93-DC7E-F950-F343E85791CD}"/>
              </a:ext>
            </a:extLst>
          </p:cNvPr>
          <p:cNvSpPr txBox="1">
            <a:spLocks/>
          </p:cNvSpPr>
          <p:nvPr userDrawn="1"/>
        </p:nvSpPr>
        <p:spPr>
          <a:xfrm>
            <a:off x="-159418" y="1018139"/>
            <a:ext cx="2367816" cy="369332"/>
          </a:xfrm>
          <a:prstGeom prst="rect">
            <a:avLst/>
          </a:prstGeom>
        </p:spPr>
        <p:txBody>
          <a:bodyPr vert="horz" lIns="0" tIns="0" rIns="0" bIns="45720" rtlCol="0" anchor="b" anchorCtr="0">
            <a:noAutofit/>
          </a:bodyPr>
          <a:lstStyle>
            <a:lvl1pPr algn="l" defTabSz="914400" rtl="0" eaLnBrk="1" latinLnBrk="0" hangingPunct="1">
              <a:lnSpc>
                <a:spcPct val="90000"/>
              </a:lnSpc>
              <a:spcBef>
                <a:spcPct val="0"/>
              </a:spcBef>
              <a:buNone/>
              <a:defRPr lang="en-US" sz="2000" kern="1200" dirty="0" smtClean="0">
                <a:solidFill>
                  <a:srgbClr val="002060"/>
                </a:solidFill>
                <a:latin typeface="Arial Bold" panose="020B0704020202020204" pitchFamily="34" charset="0"/>
                <a:ea typeface="+mj-ea"/>
                <a:cs typeface="Arial Bold" panose="020B0704020202020204" pitchFamily="34" charset="0"/>
              </a:defRPr>
            </a:lvl1pPr>
          </a:lstStyle>
          <a:p>
            <a:pPr algn="ctr"/>
            <a:r>
              <a:rPr lang="en-US" sz="800" dirty="0">
                <a:solidFill>
                  <a:schemeClr val="bg1"/>
                </a:solidFill>
                <a:latin typeface="Franklin Gothic Demi" panose="020B0703020102020204" pitchFamily="34" charset="0"/>
              </a:rPr>
              <a:t>Ready. Resourceful. Responsive.</a:t>
            </a:r>
          </a:p>
        </p:txBody>
      </p:sp>
      <p:sp>
        <p:nvSpPr>
          <p:cNvPr id="8" name="Slide Number Placeholder 3">
            <a:extLst>
              <a:ext uri="{FF2B5EF4-FFF2-40B4-BE49-F238E27FC236}">
                <a16:creationId xmlns:a16="http://schemas.microsoft.com/office/drawing/2014/main" id="{3B0F325E-18DC-D6E5-49A8-696D54ECBC5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1" name="Date Placeholder 3">
            <a:extLst>
              <a:ext uri="{FF2B5EF4-FFF2-40B4-BE49-F238E27FC236}">
                <a16:creationId xmlns:a16="http://schemas.microsoft.com/office/drawing/2014/main" id="{F53B670D-6153-A2B0-EE21-5CA50088B7BB}"/>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endParaRPr lang="en-US" dirty="0"/>
          </a:p>
        </p:txBody>
      </p:sp>
      <p:sp>
        <p:nvSpPr>
          <p:cNvPr id="12" name="Footer Placeholder 4">
            <a:extLst>
              <a:ext uri="{FF2B5EF4-FFF2-40B4-BE49-F238E27FC236}">
                <a16:creationId xmlns:a16="http://schemas.microsoft.com/office/drawing/2014/main" id="{DCB408A1-4A32-C2DD-1995-18E700119E47}"/>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pic>
        <p:nvPicPr>
          <p:cNvPr id="3" name="Picture 2">
            <a:extLst>
              <a:ext uri="{FF2B5EF4-FFF2-40B4-BE49-F238E27FC236}">
                <a16:creationId xmlns:a16="http://schemas.microsoft.com/office/drawing/2014/main" id="{0ECE2E45-2A4F-CBE6-0646-969B140214C6}"/>
              </a:ext>
            </a:extLst>
          </p:cNvPr>
          <p:cNvPicPr>
            <a:picLocks noChangeAspect="1"/>
          </p:cNvPicPr>
          <p:nvPr userDrawn="1"/>
        </p:nvPicPr>
        <p:blipFill>
          <a:blip r:embed="rId11" cstate="print">
            <a:extLst>
              <a:ext uri="{28A0092B-C50C-407E-A947-70E740481C1C}">
                <a14:useLocalDpi xmlns:a14="http://schemas.microsoft.com/office/drawing/2010/main" val="0"/>
              </a:ext>
            </a:extLst>
          </a:blip>
          <a:srcRect/>
          <a:stretch/>
        </p:blipFill>
        <p:spPr>
          <a:xfrm>
            <a:off x="83020" y="219072"/>
            <a:ext cx="1893389" cy="949327"/>
          </a:xfrm>
          <a:prstGeom prst="rect">
            <a:avLst/>
          </a:prstGeom>
        </p:spPr>
      </p:pic>
    </p:spTree>
    <p:extLst>
      <p:ext uri="{BB962C8B-B14F-4D97-AF65-F5344CB8AC3E}">
        <p14:creationId xmlns:p14="http://schemas.microsoft.com/office/powerpoint/2010/main" val="248754095"/>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2" r:id="rId5"/>
    <p:sldLayoutId id="2147483783" r:id="rId6"/>
    <p:sldLayoutId id="2147483819" r:id="rId7"/>
    <p:sldLayoutId id="2147483820"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12D4F760-E598-0A1D-EC4C-40477EF95D06}"/>
              </a:ext>
            </a:extLst>
          </p:cNvPr>
          <p:cNvPicPr/>
          <p:nvPr userDrawn="1"/>
        </p:nvPicPr>
        <p:blipFill rotWithShape="1">
          <a:blip r:embed="rId7" cstate="print">
            <a:alphaModFix/>
            <a:extLst>
              <a:ext uri="{BEBA8EAE-BF5A-486C-A8C5-ECC9F3942E4B}">
                <a14:imgProps xmlns:a14="http://schemas.microsoft.com/office/drawing/2010/main">
                  <a14:imgLayer r:embed="rId8">
                    <a14:imgEffect>
                      <a14:sharpenSoften amount="10000"/>
                    </a14:imgEffect>
                    <a14:imgEffect>
                      <a14:brightnessContrast bright="2000"/>
                    </a14:imgEffect>
                  </a14:imgLayer>
                </a14:imgProps>
              </a:ext>
              <a:ext uri="{28A0092B-C50C-407E-A947-70E740481C1C}">
                <a14:useLocalDpi xmlns:a14="http://schemas.microsoft.com/office/drawing/2010/main"/>
              </a:ext>
            </a:extLst>
          </a:blip>
          <a:srcRect/>
          <a:stretch/>
        </p:blipFill>
        <p:spPr>
          <a:xfrm>
            <a:off x="4750673" y="737220"/>
            <a:ext cx="2229743" cy="2356510"/>
          </a:xfrm>
          <a:prstGeom prst="rect">
            <a:avLst/>
          </a:prstGeom>
          <a:ln>
            <a:noFill/>
          </a:ln>
        </p:spPr>
      </p:pic>
      <p:pic>
        <p:nvPicPr>
          <p:cNvPr id="16" name="Picture 15">
            <a:extLst>
              <a:ext uri="{FF2B5EF4-FFF2-40B4-BE49-F238E27FC236}">
                <a16:creationId xmlns:a16="http://schemas.microsoft.com/office/drawing/2014/main" id="{9EC5DA30-FCF7-93BA-0787-0A593AF189D1}"/>
              </a:ext>
            </a:extLst>
          </p:cNvPr>
          <p:cNvPicPr>
            <a:picLocks noChangeAspect="1"/>
          </p:cNvPicPr>
          <p:nvPr userDrawn="1"/>
        </p:nvPicPr>
        <p:blipFill>
          <a:blip r:embed="rId9" cstate="print">
            <a:extLst>
              <a:ext uri="{28A0092B-C50C-407E-A947-70E740481C1C}">
                <a14:useLocalDpi xmlns:a14="http://schemas.microsoft.com/office/drawing/2010/main"/>
              </a:ext>
            </a:extLst>
          </a:blip>
          <a:srcRect/>
          <a:stretch/>
        </p:blipFill>
        <p:spPr>
          <a:xfrm>
            <a:off x="2603500" y="204699"/>
            <a:ext cx="1954615" cy="1028054"/>
          </a:xfrm>
          <a:prstGeom prst="rect">
            <a:avLst/>
          </a:prstGeom>
        </p:spPr>
      </p:pic>
      <p:pic>
        <p:nvPicPr>
          <p:cNvPr id="17" name="Picture 16">
            <a:extLst>
              <a:ext uri="{FF2B5EF4-FFF2-40B4-BE49-F238E27FC236}">
                <a16:creationId xmlns:a16="http://schemas.microsoft.com/office/drawing/2014/main" id="{7A6F3929-3F2F-1728-81DA-5260AF3306B9}"/>
              </a:ext>
            </a:extLst>
          </p:cNvPr>
          <p:cNvPicPr/>
          <p:nvPr userDrawn="1"/>
        </p:nvPicPr>
        <p:blipFill rotWithShape="1">
          <a:blip r:embed="rId10" cstate="print">
            <a:extLst>
              <a:ext uri="{BEBA8EAE-BF5A-486C-A8C5-ECC9F3942E4B}">
                <a14:imgProps xmlns:a14="http://schemas.microsoft.com/office/drawing/2010/main">
                  <a14:imgLayer r:embed="rId11">
                    <a14:imgEffect>
                      <a14:colorTemperature colorTemp="6000"/>
                    </a14:imgEffect>
                    <a14:imgEffect>
                      <a14:saturation sat="0"/>
                    </a14:imgEffect>
                  </a14:imgLayer>
                </a14:imgProps>
              </a:ext>
              <a:ext uri="{28A0092B-C50C-407E-A947-70E740481C1C}">
                <a14:useLocalDpi xmlns:a14="http://schemas.microsoft.com/office/drawing/2010/main"/>
              </a:ext>
            </a:extLst>
          </a:blip>
          <a:srcRect/>
          <a:stretch/>
        </p:blipFill>
        <p:spPr>
          <a:xfrm>
            <a:off x="637917" y="2297802"/>
            <a:ext cx="2893571" cy="3388374"/>
          </a:xfrm>
          <a:prstGeom prst="rect">
            <a:avLst/>
          </a:prstGeom>
          <a:solidFill>
            <a:schemeClr val="accent1">
              <a:lumMod val="40000"/>
              <a:lumOff val="60000"/>
            </a:schemeClr>
          </a:solidFill>
          <a:ln w="12700">
            <a:noFill/>
          </a:ln>
        </p:spPr>
      </p:pic>
      <p:sp>
        <p:nvSpPr>
          <p:cNvPr id="18" name="Rectangle 17">
            <a:extLst>
              <a:ext uri="{FF2B5EF4-FFF2-40B4-BE49-F238E27FC236}">
                <a16:creationId xmlns:a16="http://schemas.microsoft.com/office/drawing/2014/main" id="{246FAC32-0423-5015-6A04-2207840D9922}"/>
              </a:ext>
            </a:extLst>
          </p:cNvPr>
          <p:cNvSpPr/>
          <p:nvPr userDrawn="1"/>
        </p:nvSpPr>
        <p:spPr>
          <a:xfrm>
            <a:off x="2449537" y="4895477"/>
            <a:ext cx="1095508" cy="795607"/>
          </a:xfrm>
          <a:prstGeom prst="rect">
            <a:avLst/>
          </a:prstGeom>
          <a:blipFill>
            <a:blip r:embed="rId12" cstate="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
            <a:extLst>
              <a:ext uri="{FF2B5EF4-FFF2-40B4-BE49-F238E27FC236}">
                <a16:creationId xmlns:a16="http://schemas.microsoft.com/office/drawing/2014/main" id="{D3270F8B-F966-ADF3-7E37-FBDBE2237445}"/>
              </a:ext>
            </a:extLst>
          </p:cNvPr>
          <p:cNvPicPr/>
          <p:nvPr userDrawn="1"/>
        </p:nvPicPr>
        <p:blipFill rotWithShape="1">
          <a:blip r:embed="rId13" cstate="print">
            <a:alphaModFix/>
            <a:extLst>
              <a:ext uri="{28A0092B-C50C-407E-A947-70E740481C1C}">
                <a14:useLocalDpi xmlns:a14="http://schemas.microsoft.com/office/drawing/2010/main"/>
              </a:ext>
            </a:extLst>
          </a:blip>
          <a:srcRect/>
          <a:stretch/>
        </p:blipFill>
        <p:spPr>
          <a:xfrm>
            <a:off x="7049086" y="2320998"/>
            <a:ext cx="2217972" cy="1663940"/>
          </a:xfrm>
          <a:prstGeom prst="rect">
            <a:avLst/>
          </a:prstGeom>
          <a:ln w="12700">
            <a:solidFill>
              <a:schemeClr val="bg1"/>
            </a:solidFill>
          </a:ln>
        </p:spPr>
      </p:pic>
      <p:sp>
        <p:nvSpPr>
          <p:cNvPr id="20" name="Rectangle 19">
            <a:extLst>
              <a:ext uri="{FF2B5EF4-FFF2-40B4-BE49-F238E27FC236}">
                <a16:creationId xmlns:a16="http://schemas.microsoft.com/office/drawing/2014/main" id="{289397DF-4018-AAAB-23DD-E7BE716FF4DF}"/>
              </a:ext>
            </a:extLst>
          </p:cNvPr>
          <p:cNvSpPr/>
          <p:nvPr userDrawn="1"/>
        </p:nvSpPr>
        <p:spPr>
          <a:xfrm>
            <a:off x="3606781" y="4013509"/>
            <a:ext cx="1100897" cy="1666405"/>
          </a:xfrm>
          <a:prstGeom prst="rect">
            <a:avLst/>
          </a:prstGeom>
          <a:blipFill>
            <a:blip r:embed="rId14" cstate="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9D421AE5-8708-62D7-D8AB-6E64A1E563FC}"/>
              </a:ext>
            </a:extLst>
          </p:cNvPr>
          <p:cNvPicPr/>
          <p:nvPr userDrawn="1"/>
        </p:nvPicPr>
        <p:blipFill rotWithShape="1">
          <a:blip r:embed="rId15" cstate="print">
            <a:alphaModFix/>
            <a:extLst>
              <a:ext uri="{BEBA8EAE-BF5A-486C-A8C5-ECC9F3942E4B}">
                <a14:imgProps xmlns:a14="http://schemas.microsoft.com/office/drawing/2010/main">
                  <a14:imgLayer r:embed="rId16">
                    <a14:imgEffect>
                      <a14:saturation sat="0"/>
                    </a14:imgEffect>
                  </a14:imgLayer>
                </a14:imgProps>
              </a:ext>
              <a:ext uri="{28A0092B-C50C-407E-A947-70E740481C1C}">
                <a14:useLocalDpi xmlns:a14="http://schemas.microsoft.com/office/drawing/2010/main"/>
              </a:ext>
            </a:extLst>
          </a:blip>
          <a:srcRect l="20746" r="20746"/>
          <a:stretch/>
        </p:blipFill>
        <p:spPr>
          <a:xfrm>
            <a:off x="9338427" y="2277850"/>
            <a:ext cx="2231242" cy="2540691"/>
          </a:xfrm>
          <a:prstGeom prst="rect">
            <a:avLst/>
          </a:prstGeom>
          <a:solidFill>
            <a:schemeClr val="accent1">
              <a:lumMod val="40000"/>
              <a:lumOff val="60000"/>
            </a:schemeClr>
          </a:solidFill>
          <a:ln w="12700">
            <a:noFill/>
          </a:ln>
        </p:spPr>
      </p:pic>
      <p:sp>
        <p:nvSpPr>
          <p:cNvPr id="22" name="Rectangle 21">
            <a:extLst>
              <a:ext uri="{FF2B5EF4-FFF2-40B4-BE49-F238E27FC236}">
                <a16:creationId xmlns:a16="http://schemas.microsoft.com/office/drawing/2014/main" id="{C4A99B68-3DD8-3CEC-F5FD-FEEAC3BAF5E1}"/>
              </a:ext>
            </a:extLst>
          </p:cNvPr>
          <p:cNvSpPr/>
          <p:nvPr userDrawn="1"/>
        </p:nvSpPr>
        <p:spPr>
          <a:xfrm>
            <a:off x="3604223" y="3162106"/>
            <a:ext cx="3397782" cy="783981"/>
          </a:xfrm>
          <a:prstGeom prst="rect">
            <a:avLst/>
          </a:prstGeom>
          <a:blipFill>
            <a:blip r:embed="rId17" cstate="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4178897C-C75B-730A-2F56-7D6226A1CCE7}"/>
              </a:ext>
            </a:extLst>
          </p:cNvPr>
          <p:cNvPicPr/>
          <p:nvPr userDrawn="1"/>
        </p:nvPicPr>
        <p:blipFill rotWithShape="1">
          <a:blip r:embed="rId18" cstate="print">
            <a:alphaModFix/>
            <a:extLst>
              <a:ext uri="{BEBA8EAE-BF5A-486C-A8C5-ECC9F3942E4B}">
                <a14:imgProps xmlns:a14="http://schemas.microsoft.com/office/drawing/2010/main">
                  <a14:imgLayer r:embed="rId19">
                    <a14:imgEffect>
                      <a14:saturation sat="0"/>
                    </a14:imgEffect>
                    <a14:imgEffect>
                      <a14:brightnessContrast bright="21000" contrast="-4000"/>
                    </a14:imgEffect>
                  </a14:imgLayer>
                </a14:imgProps>
              </a:ext>
              <a:ext uri="{28A0092B-C50C-407E-A947-70E740481C1C}">
                <a14:useLocalDpi xmlns:a14="http://schemas.microsoft.com/office/drawing/2010/main"/>
              </a:ext>
            </a:extLst>
          </a:blip>
          <a:srcRect/>
          <a:stretch/>
        </p:blipFill>
        <p:spPr>
          <a:xfrm>
            <a:off x="7036323" y="1465416"/>
            <a:ext cx="2240572" cy="787712"/>
          </a:xfrm>
          <a:prstGeom prst="rect">
            <a:avLst/>
          </a:prstGeom>
          <a:ln>
            <a:noFill/>
          </a:ln>
        </p:spPr>
      </p:pic>
      <p:pic>
        <p:nvPicPr>
          <p:cNvPr id="26" name="Picture 25">
            <a:extLst>
              <a:ext uri="{FF2B5EF4-FFF2-40B4-BE49-F238E27FC236}">
                <a16:creationId xmlns:a16="http://schemas.microsoft.com/office/drawing/2014/main" id="{CD1D6598-2695-4481-903F-628BA4F5A99C}"/>
              </a:ext>
            </a:extLst>
          </p:cNvPr>
          <p:cNvPicPr>
            <a:picLocks noChangeAspect="1"/>
          </p:cNvPicPr>
          <p:nvPr userDrawn="1"/>
        </p:nvPicPr>
        <p:blipFill rotWithShape="1">
          <a:blip r:embed="rId20" cstate="print">
            <a:alphaModFix/>
            <a:extLst>
              <a:ext uri="{BEBA8EAE-BF5A-486C-A8C5-ECC9F3942E4B}">
                <a14:imgProps xmlns:a14="http://schemas.microsoft.com/office/drawing/2010/main">
                  <a14:imgLayer r:embed="rId21">
                    <a14:imgEffect>
                      <a14:saturation sat="117000"/>
                    </a14:imgEffect>
                  </a14:imgLayer>
                </a14:imgProps>
              </a:ext>
              <a:ext uri="{28A0092B-C50C-407E-A947-70E740481C1C}">
                <a14:useLocalDpi xmlns:a14="http://schemas.microsoft.com/office/drawing/2010/main"/>
              </a:ext>
            </a:extLst>
          </a:blip>
          <a:srcRect/>
          <a:stretch/>
        </p:blipFill>
        <p:spPr>
          <a:xfrm>
            <a:off x="4759879" y="4019770"/>
            <a:ext cx="4532202" cy="1666406"/>
          </a:xfrm>
          <a:prstGeom prst="rect">
            <a:avLst/>
          </a:prstGeom>
          <a:ln w="12700">
            <a:solidFill>
              <a:srgbClr val="FFFFFF"/>
            </a:solidFill>
          </a:ln>
        </p:spPr>
      </p:pic>
      <p:cxnSp>
        <p:nvCxnSpPr>
          <p:cNvPr id="28" name="Straight Connector 27">
            <a:extLst>
              <a:ext uri="{FF2B5EF4-FFF2-40B4-BE49-F238E27FC236}">
                <a16:creationId xmlns:a16="http://schemas.microsoft.com/office/drawing/2014/main" id="{B73B4237-BA1E-BE77-106D-1EF85830E3C6}"/>
              </a:ext>
            </a:extLst>
          </p:cNvPr>
          <p:cNvCxnSpPr>
            <a:cxnSpLocks/>
          </p:cNvCxnSpPr>
          <p:nvPr userDrawn="1"/>
        </p:nvCxnSpPr>
        <p:spPr>
          <a:xfrm>
            <a:off x="2431891" y="1427857"/>
            <a:ext cx="0" cy="4302994"/>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2AFBABA-931A-B8BA-1DE5-599540EF7C7F}"/>
              </a:ext>
            </a:extLst>
          </p:cNvPr>
          <p:cNvCxnSpPr/>
          <p:nvPr userDrawn="1"/>
        </p:nvCxnSpPr>
        <p:spPr>
          <a:xfrm>
            <a:off x="10467814" y="1427857"/>
            <a:ext cx="0" cy="2531812"/>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B491E22-8BBC-AE78-AEB3-43D4D6281E32}"/>
              </a:ext>
            </a:extLst>
          </p:cNvPr>
          <p:cNvCxnSpPr/>
          <p:nvPr userDrawn="1"/>
        </p:nvCxnSpPr>
        <p:spPr>
          <a:xfrm flipH="1">
            <a:off x="7010861" y="2253127"/>
            <a:ext cx="4551167"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FCEE88F-8128-E94B-78D8-DD740550B194}"/>
              </a:ext>
            </a:extLst>
          </p:cNvPr>
          <p:cNvCxnSpPr/>
          <p:nvPr userDrawn="1"/>
        </p:nvCxnSpPr>
        <p:spPr>
          <a:xfrm>
            <a:off x="9318756" y="1408697"/>
            <a:ext cx="0" cy="4322154"/>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70872C4-73CE-44E6-BFA3-361A9C0C7A59}"/>
              </a:ext>
            </a:extLst>
          </p:cNvPr>
          <p:cNvCxnSpPr>
            <a:cxnSpLocks/>
          </p:cNvCxnSpPr>
          <p:nvPr userDrawn="1"/>
        </p:nvCxnSpPr>
        <p:spPr>
          <a:xfrm>
            <a:off x="7019192" y="661225"/>
            <a:ext cx="0" cy="3298444"/>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1A9A436-53BE-8474-4E16-A2A46E04E5C5}"/>
              </a:ext>
            </a:extLst>
          </p:cNvPr>
          <p:cNvCxnSpPr/>
          <p:nvPr userDrawn="1"/>
        </p:nvCxnSpPr>
        <p:spPr>
          <a:xfrm>
            <a:off x="2423275" y="3117816"/>
            <a:ext cx="4595917"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6563C45-5826-9F2D-5AB5-4DAE9C22ED5C}"/>
              </a:ext>
            </a:extLst>
          </p:cNvPr>
          <p:cNvCxnSpPr/>
          <p:nvPr userDrawn="1"/>
        </p:nvCxnSpPr>
        <p:spPr>
          <a:xfrm>
            <a:off x="4718493" y="3984938"/>
            <a:ext cx="0" cy="1701238"/>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8401FD0-F5A2-F2B4-8F90-E1639C112AA3}"/>
              </a:ext>
            </a:extLst>
          </p:cNvPr>
          <p:cNvCxnSpPr/>
          <p:nvPr userDrawn="1"/>
        </p:nvCxnSpPr>
        <p:spPr>
          <a:xfrm>
            <a:off x="3575256" y="3106655"/>
            <a:ext cx="0" cy="2624196"/>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367B912-87EF-FDCF-37CE-1A4DAACACA2B}"/>
              </a:ext>
            </a:extLst>
          </p:cNvPr>
          <p:cNvCxnSpPr/>
          <p:nvPr userDrawn="1"/>
        </p:nvCxnSpPr>
        <p:spPr>
          <a:xfrm>
            <a:off x="4718493" y="1408697"/>
            <a:ext cx="0" cy="1697958"/>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C039D1CA-AE62-63C7-BA86-F0DF4D9576CD}"/>
              </a:ext>
            </a:extLst>
          </p:cNvPr>
          <p:cNvSpPr/>
          <p:nvPr userDrawn="1"/>
        </p:nvSpPr>
        <p:spPr>
          <a:xfrm>
            <a:off x="9334836" y="2290143"/>
            <a:ext cx="1098882" cy="871962"/>
          </a:xfrm>
          <a:prstGeom prst="rect">
            <a:avLst/>
          </a:prstGeom>
          <a:blipFill>
            <a:blip r:embed="rId22" cstate="print">
              <a:extLst>
                <a:ext uri="{28A0092B-C50C-407E-A947-70E740481C1C}">
                  <a14:useLocalDpi xmlns:a14="http://schemas.microsoft.com/office/drawing/2010/main"/>
                </a:ext>
              </a:extLst>
            </a:blip>
            <a:srcRect/>
            <a:stretch>
              <a:fillRect t="-7868" b="-786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37FC8B9-76AF-7BEB-9C31-51E94EB74367}"/>
              </a:ext>
            </a:extLst>
          </p:cNvPr>
          <p:cNvSpPr/>
          <p:nvPr userDrawn="1"/>
        </p:nvSpPr>
        <p:spPr>
          <a:xfrm>
            <a:off x="605429" y="4893757"/>
            <a:ext cx="933948" cy="7973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FD6A96E4-034E-C781-EC4E-5B6D202348D8}"/>
              </a:ext>
            </a:extLst>
          </p:cNvPr>
          <p:cNvPicPr/>
          <p:nvPr userDrawn="1"/>
        </p:nvPicPr>
        <p:blipFill rotWithShape="1">
          <a:blip r:embed="rId23" cstate="print">
            <a:alphaModFix/>
            <a:extLst>
              <a:ext uri="{28A0092B-C50C-407E-A947-70E740481C1C}">
                <a14:useLocalDpi xmlns:a14="http://schemas.microsoft.com/office/drawing/2010/main"/>
              </a:ext>
            </a:extLst>
          </a:blip>
          <a:srcRect l="8068" r="1787" b="6281"/>
          <a:stretch/>
        </p:blipFill>
        <p:spPr>
          <a:xfrm>
            <a:off x="2465731" y="1432133"/>
            <a:ext cx="2237875" cy="1661867"/>
          </a:xfrm>
          <a:prstGeom prst="rect">
            <a:avLst/>
          </a:prstGeom>
          <a:ln>
            <a:noFill/>
          </a:ln>
        </p:spPr>
      </p:pic>
      <p:cxnSp>
        <p:nvCxnSpPr>
          <p:cNvPr id="40" name="Straight Connector 39">
            <a:extLst>
              <a:ext uri="{FF2B5EF4-FFF2-40B4-BE49-F238E27FC236}">
                <a16:creationId xmlns:a16="http://schemas.microsoft.com/office/drawing/2014/main" id="{D7D60C21-3333-E6A1-C8AB-C93ED5A3307E}"/>
              </a:ext>
            </a:extLst>
          </p:cNvPr>
          <p:cNvCxnSpPr>
            <a:cxnSpLocks/>
          </p:cNvCxnSpPr>
          <p:nvPr userDrawn="1"/>
        </p:nvCxnSpPr>
        <p:spPr>
          <a:xfrm>
            <a:off x="579578" y="3984938"/>
            <a:ext cx="11063967"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F0BE932-EA44-ABD2-0A42-F17F02B2395F}"/>
              </a:ext>
            </a:extLst>
          </p:cNvPr>
          <p:cNvCxnSpPr/>
          <p:nvPr userDrawn="1"/>
        </p:nvCxnSpPr>
        <p:spPr>
          <a:xfrm flipH="1">
            <a:off x="9292083" y="3127441"/>
            <a:ext cx="2292474"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A418F07-B5E5-8F4E-3668-8D072B5A13E4}"/>
              </a:ext>
            </a:extLst>
          </p:cNvPr>
          <p:cNvCxnSpPr>
            <a:cxnSpLocks/>
          </p:cNvCxnSpPr>
          <p:nvPr userDrawn="1"/>
        </p:nvCxnSpPr>
        <p:spPr>
          <a:xfrm>
            <a:off x="637917" y="4868290"/>
            <a:ext cx="2946515"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pic>
        <p:nvPicPr>
          <p:cNvPr id="43" name="Picture 42" descr="Logo&#10;&#10;AI-generated content may be incorrect.">
            <a:extLst>
              <a:ext uri="{FF2B5EF4-FFF2-40B4-BE49-F238E27FC236}">
                <a16:creationId xmlns:a16="http://schemas.microsoft.com/office/drawing/2014/main" id="{4DD0AE9F-DCD3-E56C-82DB-D50F34CF3EC1}"/>
              </a:ext>
            </a:extLst>
          </p:cNvPr>
          <p:cNvPicPr>
            <a:picLocks noChangeAspect="1"/>
          </p:cNvPicPr>
          <p:nvPr userDrawn="1"/>
        </p:nvPicPr>
        <p:blipFill>
          <a:blip r:embed="rId24" cstate="print">
            <a:extLst>
              <a:ext uri="{28A0092B-C50C-407E-A947-70E740481C1C}">
                <a14:useLocalDpi xmlns:a14="http://schemas.microsoft.com/office/drawing/2010/main"/>
              </a:ext>
            </a:extLst>
          </a:blip>
          <a:stretch>
            <a:fillRect/>
          </a:stretch>
        </p:blipFill>
        <p:spPr>
          <a:xfrm>
            <a:off x="9391086" y="4893757"/>
            <a:ext cx="1088389" cy="1088389"/>
          </a:xfrm>
          <a:prstGeom prst="rect">
            <a:avLst/>
          </a:prstGeom>
        </p:spPr>
      </p:pic>
      <p:sp>
        <p:nvSpPr>
          <p:cNvPr id="45" name="Rectangle 7">
            <a:extLst>
              <a:ext uri="{FF2B5EF4-FFF2-40B4-BE49-F238E27FC236}">
                <a16:creationId xmlns:a16="http://schemas.microsoft.com/office/drawing/2014/main" id="{0BAB6F08-6BCF-55FB-FF20-85612EF21A39}"/>
              </a:ext>
            </a:extLst>
          </p:cNvPr>
          <p:cNvSpPr txBox="1">
            <a:spLocks noChangeArrowheads="1"/>
          </p:cNvSpPr>
          <p:nvPr userDrawn="1"/>
        </p:nvSpPr>
        <p:spPr bwMode="auto">
          <a:xfrm>
            <a:off x="2457415" y="1152580"/>
            <a:ext cx="2220930" cy="372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fontAlgn="auto" hangingPunct="1">
              <a:spcBef>
                <a:spcPts val="0"/>
              </a:spcBef>
              <a:spcAft>
                <a:spcPts val="0"/>
              </a:spcAft>
              <a:defRPr/>
            </a:pPr>
            <a:r>
              <a:rPr lang="en-US" altLang="en-US" sz="800" b="0" i="0" dirty="0">
                <a:solidFill>
                  <a:srgbClr val="004B8D"/>
                </a:solidFill>
                <a:latin typeface="Franklin Gothic Demi" panose="020B0703020102020204" pitchFamily="34" charset="0"/>
                <a:cs typeface="Arial" charset="0"/>
              </a:rPr>
              <a:t>READY. RESOURCEFUL.</a:t>
            </a:r>
            <a:r>
              <a:rPr lang="en-US" altLang="en-US" sz="800" b="0" i="0" baseline="0" dirty="0">
                <a:solidFill>
                  <a:srgbClr val="004B8D"/>
                </a:solidFill>
                <a:latin typeface="Franklin Gothic Demi" panose="020B0703020102020204" pitchFamily="34" charset="0"/>
                <a:cs typeface="Arial" charset="0"/>
              </a:rPr>
              <a:t> RESPONSIVE.</a:t>
            </a:r>
            <a:endParaRPr lang="en-US" altLang="en-US" sz="800" b="0" i="0" dirty="0">
              <a:solidFill>
                <a:srgbClr val="004B8D"/>
              </a:solidFill>
              <a:latin typeface="Franklin Gothic Demi" panose="020B0703020102020204" pitchFamily="34" charset="0"/>
              <a:cs typeface="Arial" charset="0"/>
            </a:endParaRPr>
          </a:p>
        </p:txBody>
      </p:sp>
    </p:spTree>
    <p:extLst>
      <p:ext uri="{BB962C8B-B14F-4D97-AF65-F5344CB8AC3E}">
        <p14:creationId xmlns:p14="http://schemas.microsoft.com/office/powerpoint/2010/main" val="1349108567"/>
      </p:ext>
    </p:extLst>
  </p:cSld>
  <p:clrMap bg1="lt1" tx1="dk1" bg2="lt2" tx2="dk2" accent1="accent1" accent2="accent2" accent3="accent3" accent4="accent4" accent5="accent5" accent6="accent6" hlink="hlink" folHlink="folHlink"/>
  <p:sldLayoutIdLst>
    <p:sldLayoutId id="2147483816" r:id="rId1"/>
    <p:sldLayoutId id="2147483821" r:id="rId2"/>
    <p:sldLayoutId id="2147483822" r:id="rId3"/>
    <p:sldLayoutId id="2147483823" r:id="rId4"/>
    <p:sldLayoutId id="2147483824"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9.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0.png"/><Relationship Id="rId1" Type="http://schemas.openxmlformats.org/officeDocument/2006/relationships/slideLayout" Target="../slideLayouts/slideLayout8.xml"/><Relationship Id="rId6" Type="http://schemas.openxmlformats.org/officeDocument/2006/relationships/image" Target="../media/image22.emf"/><Relationship Id="rId4" Type="http://schemas.openxmlformats.org/officeDocument/2006/relationships/customXml" Target="../ink/ink1.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DCF48-EF72-C5B7-AB77-3D2C4465B39B}"/>
            </a:ext>
          </a:extLst>
        </p:cNvPr>
        <p:cNvGrpSpPr/>
        <p:nvPr/>
      </p:nvGrpSpPr>
      <p:grpSpPr>
        <a:xfrm>
          <a:off x="0" y="0"/>
          <a:ext cx="0" cy="0"/>
          <a:chOff x="0" y="0"/>
          <a:chExt cx="0" cy="0"/>
        </a:xfrm>
      </p:grpSpPr>
      <p:pic>
        <p:nvPicPr>
          <p:cNvPr id="5" name="Picture 4" descr="Logo&#10;&#10;AI-generated content may be incorrect.">
            <a:extLst>
              <a:ext uri="{FF2B5EF4-FFF2-40B4-BE49-F238E27FC236}">
                <a16:creationId xmlns:a16="http://schemas.microsoft.com/office/drawing/2014/main" id="{2704DD9D-0D5B-EE7C-7F6C-6B19F69863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4972" y="5850529"/>
            <a:ext cx="785846" cy="785846"/>
          </a:xfrm>
          <a:prstGeom prst="rect">
            <a:avLst/>
          </a:prstGeom>
        </p:spPr>
      </p:pic>
      <p:sp>
        <p:nvSpPr>
          <p:cNvPr id="4" name="TextBox 10">
            <a:extLst>
              <a:ext uri="{FF2B5EF4-FFF2-40B4-BE49-F238E27FC236}">
                <a16:creationId xmlns:a16="http://schemas.microsoft.com/office/drawing/2014/main" id="{E430058C-520D-7A88-DB07-E92EA7929DC0}"/>
              </a:ext>
            </a:extLst>
          </p:cNvPr>
          <p:cNvSpPr txBox="1">
            <a:spLocks noChangeArrowheads="1"/>
          </p:cNvSpPr>
          <p:nvPr/>
        </p:nvSpPr>
        <p:spPr bwMode="auto">
          <a:xfrm>
            <a:off x="8867052" y="2821719"/>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fontAlgn="auto" hangingPunct="1">
              <a:spcBef>
                <a:spcPts val="0"/>
              </a:spcBef>
              <a:spcAft>
                <a:spcPts val="0"/>
              </a:spcAft>
              <a:defRPr/>
            </a:pPr>
            <a:r>
              <a:rPr lang="en-US" altLang="en-US" sz="1000" i="1" dirty="0">
                <a:solidFill>
                  <a:schemeClr val="tx1">
                    <a:lumMod val="50000"/>
                    <a:lumOff val="50000"/>
                  </a:schemeClr>
                </a:solidFill>
                <a:latin typeface="Aptos" panose="020B0004020202020204" pitchFamily="34" charset="0"/>
                <a:cs typeface="Arial" panose="020B0604020202020204" pitchFamily="34" charset="0"/>
              </a:rPr>
              <a:t>Presented to:</a:t>
            </a:r>
          </a:p>
        </p:txBody>
      </p:sp>
      <p:sp>
        <p:nvSpPr>
          <p:cNvPr id="13" name="Text Placeholder 10">
            <a:extLst>
              <a:ext uri="{FF2B5EF4-FFF2-40B4-BE49-F238E27FC236}">
                <a16:creationId xmlns:a16="http://schemas.microsoft.com/office/drawing/2014/main" id="{01654C13-6A2A-1BE1-151F-0863F4257715}"/>
              </a:ext>
            </a:extLst>
          </p:cNvPr>
          <p:cNvSpPr txBox="1">
            <a:spLocks/>
          </p:cNvSpPr>
          <p:nvPr/>
        </p:nvSpPr>
        <p:spPr>
          <a:xfrm>
            <a:off x="8877811" y="2973655"/>
            <a:ext cx="2916237" cy="647557"/>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1400" b="1" kern="1200">
                <a:solidFill>
                  <a:schemeClr val="tx1"/>
                </a:solidFill>
                <a:latin typeface="Arial Narrow"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0" dirty="0">
                <a:latin typeface="Aptos" panose="020B0004020202020204" pitchFamily="34" charset="0"/>
                <a:ea typeface="Roboto Slab Medium" pitchFamily="2" charset="0"/>
                <a:cs typeface="Roboto Slab Medium" pitchFamily="2" charset="0"/>
              </a:rPr>
              <a:t>CAV RP Symposium</a:t>
            </a:r>
          </a:p>
          <a:p>
            <a:pPr marL="0" indent="0">
              <a:buNone/>
            </a:pPr>
            <a:endParaRPr lang="en-US" b="0" dirty="0">
              <a:latin typeface="Aptos" panose="020B0004020202020204" pitchFamily="34" charset="0"/>
              <a:ea typeface="Roboto Slab Medium" pitchFamily="2" charset="0"/>
              <a:cs typeface="Roboto Slab Medium" pitchFamily="2" charset="0"/>
            </a:endParaRPr>
          </a:p>
        </p:txBody>
      </p:sp>
      <p:sp>
        <p:nvSpPr>
          <p:cNvPr id="17" name="TextBox 10">
            <a:extLst>
              <a:ext uri="{FF2B5EF4-FFF2-40B4-BE49-F238E27FC236}">
                <a16:creationId xmlns:a16="http://schemas.microsoft.com/office/drawing/2014/main" id="{88C0C7D9-8A2C-907E-DBA0-E3856F64CCFD}"/>
              </a:ext>
            </a:extLst>
          </p:cNvPr>
          <p:cNvSpPr txBox="1">
            <a:spLocks noChangeArrowheads="1"/>
          </p:cNvSpPr>
          <p:nvPr/>
        </p:nvSpPr>
        <p:spPr bwMode="auto">
          <a:xfrm>
            <a:off x="8877811" y="3322561"/>
            <a:ext cx="1847850" cy="246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fontAlgn="auto" hangingPunct="1">
              <a:spcBef>
                <a:spcPts val="0"/>
              </a:spcBef>
              <a:spcAft>
                <a:spcPts val="0"/>
              </a:spcAft>
              <a:defRPr/>
            </a:pPr>
            <a:r>
              <a:rPr lang="en-US" altLang="en-US" sz="1000" i="1" dirty="0">
                <a:solidFill>
                  <a:schemeClr val="tx1">
                    <a:lumMod val="50000"/>
                    <a:lumOff val="50000"/>
                  </a:schemeClr>
                </a:solidFill>
                <a:latin typeface="Aptos" panose="020B0004020202020204" pitchFamily="34" charset="0"/>
                <a:cs typeface="Arial" panose="020B0604020202020204" pitchFamily="34" charset="0"/>
              </a:rPr>
              <a:t>Presented by:</a:t>
            </a:r>
          </a:p>
        </p:txBody>
      </p:sp>
      <p:sp>
        <p:nvSpPr>
          <p:cNvPr id="20" name="TextBox 19">
            <a:extLst>
              <a:ext uri="{FF2B5EF4-FFF2-40B4-BE49-F238E27FC236}">
                <a16:creationId xmlns:a16="http://schemas.microsoft.com/office/drawing/2014/main" id="{47A17EFB-D19F-AD5F-0B1B-71CBEC533714}"/>
              </a:ext>
            </a:extLst>
          </p:cNvPr>
          <p:cNvSpPr txBox="1">
            <a:spLocks noChangeArrowheads="1"/>
          </p:cNvSpPr>
          <p:nvPr/>
        </p:nvSpPr>
        <p:spPr bwMode="auto">
          <a:xfrm>
            <a:off x="8877811" y="3949161"/>
            <a:ext cx="1847850" cy="246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fontAlgn="auto" hangingPunct="1">
              <a:spcBef>
                <a:spcPts val="0"/>
              </a:spcBef>
              <a:spcAft>
                <a:spcPts val="0"/>
              </a:spcAft>
              <a:defRPr/>
            </a:pPr>
            <a:r>
              <a:rPr lang="en-US" altLang="en-US" sz="1000" dirty="0">
                <a:solidFill>
                  <a:srgbClr val="002060"/>
                </a:solidFill>
                <a:latin typeface="Aptos" panose="020B0004020202020204" pitchFamily="34" charset="0"/>
                <a:ea typeface="Roboto Slab Medium" pitchFamily="2" charset="0"/>
                <a:cs typeface="Roboto Slab Medium" pitchFamily="2" charset="0"/>
              </a:rPr>
              <a:t>02 August 2026</a:t>
            </a:r>
          </a:p>
        </p:txBody>
      </p:sp>
      <p:sp>
        <p:nvSpPr>
          <p:cNvPr id="2" name="Text Placeholder 10">
            <a:extLst>
              <a:ext uri="{FF2B5EF4-FFF2-40B4-BE49-F238E27FC236}">
                <a16:creationId xmlns:a16="http://schemas.microsoft.com/office/drawing/2014/main" id="{73B0C8B6-8F02-65EC-D3BC-9919B6B235EE}"/>
              </a:ext>
            </a:extLst>
          </p:cNvPr>
          <p:cNvSpPr txBox="1">
            <a:spLocks/>
          </p:cNvSpPr>
          <p:nvPr/>
        </p:nvSpPr>
        <p:spPr>
          <a:xfrm>
            <a:off x="8877811" y="3498126"/>
            <a:ext cx="2987873" cy="943984"/>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1400" b="1" kern="1200">
                <a:solidFill>
                  <a:schemeClr val="tx1"/>
                </a:solidFill>
                <a:latin typeface="Arial Narrow"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b="0" dirty="0">
                <a:latin typeface="Aptos" panose="020B0004020202020204" pitchFamily="34" charset="0"/>
                <a:ea typeface="Roboto Slab Medium" pitchFamily="2" charset="0"/>
                <a:cs typeface="Roboto Slab Medium" pitchFamily="2" charset="0"/>
              </a:rPr>
              <a:t>Alexander Dugan</a:t>
            </a:r>
          </a:p>
          <a:p>
            <a:pPr marL="0" indent="0">
              <a:spcBef>
                <a:spcPts val="0"/>
              </a:spcBef>
              <a:buNone/>
            </a:pPr>
            <a:endParaRPr lang="en-US" sz="1600" b="0" dirty="0">
              <a:latin typeface="Aptos" panose="020B0004020202020204" pitchFamily="34" charset="0"/>
              <a:ea typeface="Roboto Slab Medium" pitchFamily="2" charset="0"/>
              <a:cs typeface="Roboto Slab Medium" pitchFamily="2" charset="0"/>
            </a:endParaRPr>
          </a:p>
        </p:txBody>
      </p:sp>
      <p:pic>
        <p:nvPicPr>
          <p:cNvPr id="7" name="Picture 6" descr="Logo, company name&#10;&#10;Description automatically generated">
            <a:extLst>
              <a:ext uri="{FF2B5EF4-FFF2-40B4-BE49-F238E27FC236}">
                <a16:creationId xmlns:a16="http://schemas.microsoft.com/office/drawing/2014/main" id="{480AC938-F218-A25F-C4AD-2035B23EF6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4911" y="1605995"/>
            <a:ext cx="6727573" cy="4777552"/>
          </a:xfrm>
          <a:prstGeom prst="rect">
            <a:avLst/>
          </a:prstGeom>
        </p:spPr>
      </p:pic>
      <p:sp>
        <p:nvSpPr>
          <p:cNvPr id="6" name="Slide Number Placeholder 5">
            <a:extLst>
              <a:ext uri="{FF2B5EF4-FFF2-40B4-BE49-F238E27FC236}">
                <a16:creationId xmlns:a16="http://schemas.microsoft.com/office/drawing/2014/main" id="{75686A44-8A44-B742-DDC3-1C8365C9B720}"/>
              </a:ext>
            </a:extLst>
          </p:cNvPr>
          <p:cNvSpPr>
            <a:spLocks noGrp="1"/>
          </p:cNvSpPr>
          <p:nvPr>
            <p:ph type="sldNum" sz="quarter" idx="4"/>
          </p:nvPr>
        </p:nvSpPr>
        <p:spPr/>
        <p:txBody>
          <a:bodyPr/>
          <a:lstStyle/>
          <a:p>
            <a:fld id="{AD432D09-116F-4781-84DB-B2C773F5F217}" type="slidenum">
              <a:rPr lang="en-US" smtClean="0"/>
              <a:pPr/>
              <a:t>1</a:t>
            </a:fld>
            <a:endParaRPr lang="en-US" dirty="0"/>
          </a:p>
        </p:txBody>
      </p:sp>
    </p:spTree>
    <p:extLst>
      <p:ext uri="{BB962C8B-B14F-4D97-AF65-F5344CB8AC3E}">
        <p14:creationId xmlns:p14="http://schemas.microsoft.com/office/powerpoint/2010/main" val="4090566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CE591-F855-5DA7-4277-D17E858C71A3}"/>
              </a:ext>
            </a:extLst>
          </p:cNvPr>
          <p:cNvSpPr>
            <a:spLocks noGrp="1"/>
          </p:cNvSpPr>
          <p:nvPr>
            <p:ph type="title"/>
          </p:nvPr>
        </p:nvSpPr>
        <p:spPr/>
        <p:txBody>
          <a:bodyPr/>
          <a:lstStyle/>
          <a:p>
            <a:r>
              <a:rPr lang="en-US"/>
              <a:t>Summary and History Report Custom Layout</a:t>
            </a:r>
          </a:p>
        </p:txBody>
      </p:sp>
      <p:sp>
        <p:nvSpPr>
          <p:cNvPr id="4" name="TextBox 3">
            <a:extLst>
              <a:ext uri="{FF2B5EF4-FFF2-40B4-BE49-F238E27FC236}">
                <a16:creationId xmlns:a16="http://schemas.microsoft.com/office/drawing/2014/main" id="{08A4CA47-39EA-2976-6012-CF2951C1179A}"/>
              </a:ext>
            </a:extLst>
          </p:cNvPr>
          <p:cNvSpPr txBox="1"/>
          <p:nvPr/>
        </p:nvSpPr>
        <p:spPr>
          <a:xfrm>
            <a:off x="1828802" y="1299390"/>
            <a:ext cx="8839199" cy="1200329"/>
          </a:xfrm>
          <a:prstGeom prst="rect">
            <a:avLst/>
          </a:prstGeom>
          <a:noFill/>
        </p:spPr>
        <p:txBody>
          <a:bodyPr wrap="square" rtlCol="0">
            <a:spAutoFit/>
          </a:bodyPr>
          <a:lstStyle/>
          <a:p>
            <a:pPr algn="ctr"/>
            <a:r>
              <a:rPr lang="en-US"/>
              <a:t>To create a custom layout in the history and summary report, click the gear icon on the right side of the screen. Select the desired columns on the left side and then position them in the desired order by using the arrow on the top right.</a:t>
            </a:r>
          </a:p>
          <a:p>
            <a:endParaRPr lang="en-US"/>
          </a:p>
        </p:txBody>
      </p:sp>
      <p:pic>
        <p:nvPicPr>
          <p:cNvPr id="13" name="Saving Layout">
            <a:hlinkClick r:id="" action="ppaction://media"/>
            <a:extLst>
              <a:ext uri="{FF2B5EF4-FFF2-40B4-BE49-F238E27FC236}">
                <a16:creationId xmlns:a16="http://schemas.microsoft.com/office/drawing/2014/main" id="{89B1110B-F239-E90B-789C-09D066FE292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75136" y="2222118"/>
            <a:ext cx="8641729" cy="4369182"/>
          </a:xfrm>
          <a:prstGeom prst="rect">
            <a:avLst/>
          </a:prstGeom>
          <a:ln>
            <a:solidFill>
              <a:schemeClr val="tx1"/>
            </a:solidFill>
          </a:ln>
        </p:spPr>
      </p:pic>
      <p:sp>
        <p:nvSpPr>
          <p:cNvPr id="3" name="Slide Number Placeholder 2">
            <a:extLst>
              <a:ext uri="{FF2B5EF4-FFF2-40B4-BE49-F238E27FC236}">
                <a16:creationId xmlns:a16="http://schemas.microsoft.com/office/drawing/2014/main" id="{684F5B27-1C6C-D8A2-781A-75D23C2B8571}"/>
              </a:ext>
            </a:extLst>
          </p:cNvPr>
          <p:cNvSpPr>
            <a:spLocks noGrp="1"/>
          </p:cNvSpPr>
          <p:nvPr>
            <p:ph type="sldNum" sz="quarter" idx="4"/>
          </p:nvPr>
        </p:nvSpPr>
        <p:spPr/>
        <p:txBody>
          <a:bodyPr/>
          <a:lstStyle/>
          <a:p>
            <a:fld id="{AD432D09-116F-4781-84DB-B2C773F5F217}" type="slidenum">
              <a:rPr lang="en-US" smtClean="0"/>
              <a:pPr/>
              <a:t>10</a:t>
            </a:fld>
            <a:endParaRPr lang="en-US" dirty="0"/>
          </a:p>
        </p:txBody>
      </p:sp>
    </p:spTree>
    <p:extLst>
      <p:ext uri="{BB962C8B-B14F-4D97-AF65-F5344CB8AC3E}">
        <p14:creationId xmlns:p14="http://schemas.microsoft.com/office/powerpoint/2010/main" val="186139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955"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1303A-8CB3-CDEC-0CA1-8EA0B9387C9B}"/>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Summary and History Report Public Layouts</a:t>
            </a:r>
            <a:endParaRPr lang="en-US"/>
          </a:p>
        </p:txBody>
      </p:sp>
      <p:sp>
        <p:nvSpPr>
          <p:cNvPr id="3" name="Content Placeholder 2">
            <a:extLst>
              <a:ext uri="{FF2B5EF4-FFF2-40B4-BE49-F238E27FC236}">
                <a16:creationId xmlns:a16="http://schemas.microsoft.com/office/drawing/2014/main" id="{6B8CEEAA-F108-D2B3-E387-F358817636E2}"/>
              </a:ext>
            </a:extLst>
          </p:cNvPr>
          <p:cNvSpPr>
            <a:spLocks noGrp="1"/>
          </p:cNvSpPr>
          <p:nvPr>
            <p:ph idx="1"/>
          </p:nvPr>
        </p:nvSpPr>
        <p:spPr>
          <a:xfrm>
            <a:off x="1855200" y="1388832"/>
            <a:ext cx="8622300" cy="497118"/>
          </a:xfrm>
        </p:spPr>
        <p:txBody>
          <a:bodyPr/>
          <a:lstStyle/>
          <a:p>
            <a:pPr marL="0" indent="0" algn="ctr">
              <a:buNone/>
            </a:pPr>
            <a:r>
              <a:rPr lang="en-US"/>
              <a:t>The recommend public layouts for the Summary and History Reports are “N85 Recommended Summary Layout” and “N85 Recommended History Layout”.</a:t>
            </a:r>
          </a:p>
        </p:txBody>
      </p:sp>
      <p:pic>
        <p:nvPicPr>
          <p:cNvPr id="6" name="Public Layouts">
            <a:hlinkClick r:id="" action="ppaction://media"/>
            <a:extLst>
              <a:ext uri="{FF2B5EF4-FFF2-40B4-BE49-F238E27FC236}">
                <a16:creationId xmlns:a16="http://schemas.microsoft.com/office/drawing/2014/main" id="{D7BF6377-EA3C-62C6-81BB-7DA1AB55BF3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20291" y="2001832"/>
            <a:ext cx="8751419" cy="4494218"/>
          </a:xfrm>
          <a:prstGeom prst="rect">
            <a:avLst/>
          </a:prstGeom>
          <a:ln>
            <a:solidFill>
              <a:schemeClr val="tx1"/>
            </a:solidFill>
          </a:ln>
        </p:spPr>
      </p:pic>
      <p:sp>
        <p:nvSpPr>
          <p:cNvPr id="4" name="Slide Number Placeholder 3">
            <a:extLst>
              <a:ext uri="{FF2B5EF4-FFF2-40B4-BE49-F238E27FC236}">
                <a16:creationId xmlns:a16="http://schemas.microsoft.com/office/drawing/2014/main" id="{DBE65D10-7F42-6B7B-7980-6C8BC16F6E8F}"/>
              </a:ext>
            </a:extLst>
          </p:cNvPr>
          <p:cNvSpPr>
            <a:spLocks noGrp="1"/>
          </p:cNvSpPr>
          <p:nvPr>
            <p:ph type="sldNum" sz="quarter" idx="4"/>
          </p:nvPr>
        </p:nvSpPr>
        <p:spPr/>
        <p:txBody>
          <a:bodyPr/>
          <a:lstStyle/>
          <a:p>
            <a:fld id="{AD432D09-116F-4781-84DB-B2C773F5F217}" type="slidenum">
              <a:rPr lang="en-US" smtClean="0"/>
              <a:pPr/>
              <a:t>11</a:t>
            </a:fld>
            <a:endParaRPr lang="en-US" dirty="0"/>
          </a:p>
        </p:txBody>
      </p:sp>
    </p:spTree>
    <p:extLst>
      <p:ext uri="{BB962C8B-B14F-4D97-AF65-F5344CB8AC3E}">
        <p14:creationId xmlns:p14="http://schemas.microsoft.com/office/powerpoint/2010/main" val="1645540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78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66047-D4BD-9213-BF86-190E88262FE4}"/>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15EF6E90-1D67-B93C-6866-4FC5A90538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0270" y="2706634"/>
            <a:ext cx="3529584" cy="34634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Rectangle 7">
            <a:extLst>
              <a:ext uri="{FF2B5EF4-FFF2-40B4-BE49-F238E27FC236}">
                <a16:creationId xmlns:a16="http://schemas.microsoft.com/office/drawing/2014/main" id="{7AAB8C1B-BF9A-D3EC-2E7B-9169D9AF4EE5}"/>
              </a:ext>
            </a:extLst>
          </p:cNvPr>
          <p:cNvSpPr txBox="1">
            <a:spLocks noChangeArrowheads="1"/>
          </p:cNvSpPr>
          <p:nvPr/>
        </p:nvSpPr>
        <p:spPr bwMode="auto">
          <a:xfrm>
            <a:off x="2549571" y="1573100"/>
            <a:ext cx="7330602" cy="846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hangingPunct="1">
              <a:defRPr/>
            </a:pPr>
            <a:r>
              <a:rPr lang="en-US" altLang="en-US" sz="6600">
                <a:solidFill>
                  <a:schemeClr val="tx1">
                    <a:lumMod val="50000"/>
                    <a:lumOff val="50000"/>
                  </a:schemeClr>
                </a:solidFill>
                <a:latin typeface="Aptos ExtraBold" panose="020B0004020202020204" pitchFamily="34" charset="0"/>
                <a:ea typeface="Roboto Slab SemiBold" pitchFamily="2" charset="0"/>
                <a:cs typeface="Roboto Slab SemiBold" pitchFamily="2" charset="0"/>
              </a:rPr>
              <a:t>Questions?</a:t>
            </a:r>
          </a:p>
        </p:txBody>
      </p:sp>
      <p:pic>
        <p:nvPicPr>
          <p:cNvPr id="4" name="Picture 3" descr="Yellow and blue symbols">
            <a:extLst>
              <a:ext uri="{FF2B5EF4-FFF2-40B4-BE49-F238E27FC236}">
                <a16:creationId xmlns:a16="http://schemas.microsoft.com/office/drawing/2014/main" id="{33D21B19-0D63-9F74-ACD7-D3C00A8930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56204" y="2882260"/>
            <a:ext cx="4066643" cy="31121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Slide Number Placeholder 2">
            <a:extLst>
              <a:ext uri="{FF2B5EF4-FFF2-40B4-BE49-F238E27FC236}">
                <a16:creationId xmlns:a16="http://schemas.microsoft.com/office/drawing/2014/main" id="{E1DF2978-4A22-BC80-8C34-7F1662021D3F}"/>
              </a:ext>
            </a:extLst>
          </p:cNvPr>
          <p:cNvSpPr>
            <a:spLocks noGrp="1"/>
          </p:cNvSpPr>
          <p:nvPr>
            <p:ph type="sldNum" sz="quarter" idx="4"/>
          </p:nvPr>
        </p:nvSpPr>
        <p:spPr/>
        <p:txBody>
          <a:bodyPr/>
          <a:lstStyle/>
          <a:p>
            <a:fld id="{AD432D09-116F-4781-84DB-B2C773F5F217}" type="slidenum">
              <a:rPr lang="en-US" smtClean="0"/>
              <a:pPr/>
              <a:t>12</a:t>
            </a:fld>
            <a:endParaRPr lang="en-US" dirty="0"/>
          </a:p>
        </p:txBody>
      </p:sp>
    </p:spTree>
    <p:extLst>
      <p:ext uri="{BB962C8B-B14F-4D97-AF65-F5344CB8AC3E}">
        <p14:creationId xmlns:p14="http://schemas.microsoft.com/office/powerpoint/2010/main" val="3632553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con&#10;&#10;Description automatically generated">
            <a:extLst>
              <a:ext uri="{FF2B5EF4-FFF2-40B4-BE49-F238E27FC236}">
                <a16:creationId xmlns:a16="http://schemas.microsoft.com/office/drawing/2014/main" id="{D5E2BE52-9B8F-B2E5-7617-60814628832D}"/>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55000" contrast="100000"/>
                    </a14:imgEffect>
                  </a14:imgLayer>
                </a14:imgProps>
              </a:ext>
              <a:ext uri="{28A0092B-C50C-407E-A947-70E740481C1C}">
                <a14:useLocalDpi xmlns:a14="http://schemas.microsoft.com/office/drawing/2010/main" val="0"/>
              </a:ext>
            </a:extLst>
          </a:blip>
          <a:srcRect l="3460" r="16734" b="2678"/>
          <a:stretch/>
        </p:blipFill>
        <p:spPr>
          <a:xfrm>
            <a:off x="7918202" y="1229360"/>
            <a:ext cx="4079258" cy="4968241"/>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p:spPr>
      </p:pic>
      <mc:AlternateContent xmlns:mc="http://schemas.openxmlformats.org/markup-compatibility/2006" xmlns:p14="http://schemas.microsoft.com/office/powerpoint/2010/main">
        <mc:Choice Requires="p14">
          <p:contentPart p14:bwMode="auto" r:id="rId4">
            <p14:nvContentPartPr>
              <p14:cNvPr id="15" name="Ink 14">
                <a:extLst>
                  <a:ext uri="{FF2B5EF4-FFF2-40B4-BE49-F238E27FC236}">
                    <a16:creationId xmlns:a16="http://schemas.microsoft.com/office/drawing/2014/main" id="{31AD44D8-80D7-A416-7C18-B0C157944A54}"/>
                  </a:ext>
                </a:extLst>
              </p14:cNvPr>
              <p14:cNvContentPartPr/>
              <p14:nvPr/>
            </p14:nvContentPartPr>
            <p14:xfrm>
              <a:off x="2258760" y="2080901"/>
              <a:ext cx="2539080" cy="73800"/>
            </p14:xfrm>
          </p:contentPart>
        </mc:Choice>
        <mc:Fallback xmlns="">
          <p:pic>
            <p:nvPicPr>
              <p:cNvPr id="15" name="Ink 14">
                <a:extLst>
                  <a:ext uri="{FF2B5EF4-FFF2-40B4-BE49-F238E27FC236}">
                    <a16:creationId xmlns:a16="http://schemas.microsoft.com/office/drawing/2014/main" id="{31AD44D8-80D7-A416-7C18-B0C157944A54}"/>
                  </a:ext>
                </a:extLst>
              </p:cNvPr>
              <p:cNvPicPr/>
              <p:nvPr/>
            </p:nvPicPr>
            <p:blipFill>
              <a:blip r:embed="rId6"/>
              <a:stretch>
                <a:fillRect/>
              </a:stretch>
            </p:blipFill>
            <p:spPr>
              <a:xfrm>
                <a:off x="2209447" y="2031339"/>
                <a:ext cx="2635546" cy="172924"/>
              </a:xfrm>
              <a:prstGeom prst="rect">
                <a:avLst/>
              </a:prstGeom>
            </p:spPr>
          </p:pic>
        </mc:Fallback>
      </mc:AlternateContent>
      <p:sp>
        <p:nvSpPr>
          <p:cNvPr id="16" name="TextBox 15">
            <a:extLst>
              <a:ext uri="{FF2B5EF4-FFF2-40B4-BE49-F238E27FC236}">
                <a16:creationId xmlns:a16="http://schemas.microsoft.com/office/drawing/2014/main" id="{294337F5-8BDC-CBEC-DFF8-9BEB70332AA8}"/>
              </a:ext>
            </a:extLst>
          </p:cNvPr>
          <p:cNvSpPr txBox="1"/>
          <p:nvPr/>
        </p:nvSpPr>
        <p:spPr>
          <a:xfrm>
            <a:off x="1280169" y="2299641"/>
            <a:ext cx="6593297" cy="4401205"/>
          </a:xfrm>
          <a:prstGeom prst="rect">
            <a:avLst/>
          </a:prstGeom>
          <a:noFill/>
        </p:spPr>
        <p:txBody>
          <a:bodyPr wrap="square" rtlCol="0">
            <a:spAutoFit/>
          </a:bodyPr>
          <a:lstStyle/>
          <a:p>
            <a:pPr marL="285750" indent="-285750">
              <a:buFont typeface="Arial" panose="020B0604020202020204" pitchFamily="34" charset="0"/>
              <a:buChar char="•"/>
            </a:pPr>
            <a:r>
              <a:rPr lang="en-US" sz="2800" dirty="0">
                <a:cs typeface="Arial" panose="020B0604020202020204" pitchFamily="34" charset="0"/>
              </a:rPr>
              <a:t>Appearance</a:t>
            </a:r>
          </a:p>
          <a:p>
            <a:pPr marL="285750" indent="-285750">
              <a:buFont typeface="Arial" panose="020B0604020202020204" pitchFamily="34" charset="0"/>
              <a:buChar char="•"/>
            </a:pPr>
            <a:r>
              <a:rPr lang="en-US" sz="2800" dirty="0">
                <a:cs typeface="Arial" panose="020B0604020202020204" pitchFamily="34" charset="0"/>
              </a:rPr>
              <a:t>Home Page Tiles Layout</a:t>
            </a:r>
          </a:p>
          <a:p>
            <a:pPr marL="285750" indent="-285750">
              <a:buFont typeface="Arial" panose="020B0604020202020204" pitchFamily="34" charset="0"/>
              <a:buChar char="•"/>
            </a:pPr>
            <a:r>
              <a:rPr lang="en-US" sz="2800" dirty="0">
                <a:cs typeface="Arial" panose="020B0604020202020204" pitchFamily="34" charset="0"/>
              </a:rPr>
              <a:t>Creating Home Page Group</a:t>
            </a:r>
          </a:p>
          <a:p>
            <a:pPr marL="285750" indent="-285750">
              <a:buFont typeface="Arial" panose="020B0604020202020204" pitchFamily="34" charset="0"/>
              <a:buChar char="•"/>
            </a:pPr>
            <a:r>
              <a:rPr lang="en-US" sz="2800" dirty="0">
                <a:cs typeface="Arial" panose="020B0604020202020204" pitchFamily="34" charset="0"/>
              </a:rPr>
              <a:t>Adding Custom Groups</a:t>
            </a:r>
          </a:p>
          <a:p>
            <a:pPr marL="285750" indent="-285750">
              <a:buFont typeface="Arial" panose="020B0604020202020204" pitchFamily="34" charset="0"/>
              <a:buChar char="•"/>
            </a:pPr>
            <a:r>
              <a:rPr lang="en-US" sz="2800" dirty="0">
                <a:cs typeface="Arial" panose="020B0604020202020204" pitchFamily="34" charset="0"/>
              </a:rPr>
              <a:t>Resetting Home Page Display</a:t>
            </a:r>
          </a:p>
          <a:p>
            <a:pPr marL="285750" indent="-285750">
              <a:buFont typeface="Arial" panose="020B0604020202020204" pitchFamily="34" charset="0"/>
              <a:buChar char="•"/>
            </a:pPr>
            <a:r>
              <a:rPr lang="en-US" sz="2800" dirty="0">
                <a:cs typeface="Arial" panose="020B0604020202020204" pitchFamily="34" charset="0"/>
              </a:rPr>
              <a:t>Limiting Page Display</a:t>
            </a:r>
          </a:p>
          <a:p>
            <a:pPr marL="285750" indent="-285750">
              <a:buFont typeface="Arial" panose="020B0604020202020204" pitchFamily="34" charset="0"/>
              <a:buChar char="•"/>
            </a:pPr>
            <a:r>
              <a:rPr lang="en-US" sz="2800" dirty="0">
                <a:cs typeface="Arial" panose="020B0604020202020204" pitchFamily="34" charset="0"/>
              </a:rPr>
              <a:t>Summary and History Report Custom Layout</a:t>
            </a:r>
          </a:p>
          <a:p>
            <a:pPr marL="285750" indent="-285750">
              <a:buFont typeface="Arial" panose="020B0604020202020204" pitchFamily="34" charset="0"/>
              <a:buChar char="•"/>
            </a:pPr>
            <a:r>
              <a:rPr lang="en-US" sz="2800" dirty="0">
                <a:cs typeface="Arial" panose="020B0604020202020204" pitchFamily="34" charset="0"/>
              </a:rPr>
              <a:t>Summary and History Report Public Layouts</a:t>
            </a:r>
          </a:p>
        </p:txBody>
      </p:sp>
      <p:sp>
        <p:nvSpPr>
          <p:cNvPr id="3" name="TextBox 2">
            <a:extLst>
              <a:ext uri="{FF2B5EF4-FFF2-40B4-BE49-F238E27FC236}">
                <a16:creationId xmlns:a16="http://schemas.microsoft.com/office/drawing/2014/main" id="{AC21D952-2DE6-2E0E-F9F4-A5E8D9B20363}"/>
              </a:ext>
            </a:extLst>
          </p:cNvPr>
          <p:cNvSpPr txBox="1"/>
          <p:nvPr/>
        </p:nvSpPr>
        <p:spPr>
          <a:xfrm>
            <a:off x="11861050" y="6568766"/>
            <a:ext cx="272820" cy="246221"/>
          </a:xfrm>
          <a:prstGeom prst="rect">
            <a:avLst/>
          </a:prstGeom>
          <a:noFill/>
        </p:spPr>
        <p:txBody>
          <a:bodyPr wrap="square" rtlCol="0">
            <a:spAutoFit/>
          </a:bodyPr>
          <a:lstStyle/>
          <a:p>
            <a:r>
              <a:rPr lang="en-US" sz="1000" dirty="0">
                <a:solidFill>
                  <a:schemeClr val="bg1">
                    <a:lumMod val="50000"/>
                  </a:schemeClr>
                </a:solidFill>
              </a:rPr>
              <a:t>2</a:t>
            </a:r>
          </a:p>
        </p:txBody>
      </p:sp>
    </p:spTree>
    <p:extLst>
      <p:ext uri="{BB962C8B-B14F-4D97-AF65-F5344CB8AC3E}">
        <p14:creationId xmlns:p14="http://schemas.microsoft.com/office/powerpoint/2010/main" val="4037782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CAV RP Appearance</a:t>
            </a:r>
          </a:p>
        </p:txBody>
      </p:sp>
      <p:sp>
        <p:nvSpPr>
          <p:cNvPr id="29698" name="Content Placeholder 1"/>
          <p:cNvSpPr>
            <a:spLocks noGrp="1"/>
          </p:cNvSpPr>
          <p:nvPr>
            <p:ph idx="1"/>
          </p:nvPr>
        </p:nvSpPr>
        <p:spPr>
          <a:xfrm>
            <a:off x="1863388" y="1441036"/>
            <a:ext cx="3041486" cy="1242007"/>
          </a:xfrm>
        </p:spPr>
        <p:txBody>
          <a:bodyPr/>
          <a:lstStyle/>
          <a:p>
            <a:pPr marL="0" indent="0" algn="ctr">
              <a:buNone/>
            </a:pPr>
            <a:r>
              <a:rPr lang="en-US" sz="1600" dirty="0">
                <a:solidFill>
                  <a:srgbClr val="002060"/>
                </a:solidFill>
                <a:cs typeface="Calibri" panose="020F0502020204030204" pitchFamily="34" charset="0"/>
              </a:rPr>
              <a:t>In the top right corner of the CAV RP screen navigate to the profile icon and left click on the icon. Once clicked, the user will be presented with the below selection:</a:t>
            </a:r>
          </a:p>
          <a:p>
            <a:pPr marL="0" indent="0">
              <a:buNone/>
            </a:pPr>
            <a:endParaRPr lang="en-US" sz="1600" dirty="0"/>
          </a:p>
        </p:txBody>
      </p:sp>
      <p:sp>
        <p:nvSpPr>
          <p:cNvPr id="6" name="Content Placeholder 1">
            <a:extLst>
              <a:ext uri="{FF2B5EF4-FFF2-40B4-BE49-F238E27FC236}">
                <a16:creationId xmlns:a16="http://schemas.microsoft.com/office/drawing/2014/main" id="{08E2944C-4C86-A64E-5036-88A26C37562F}"/>
              </a:ext>
            </a:extLst>
          </p:cNvPr>
          <p:cNvSpPr txBox="1">
            <a:spLocks/>
          </p:cNvSpPr>
          <p:nvPr/>
        </p:nvSpPr>
        <p:spPr>
          <a:xfrm>
            <a:off x="1863388" y="6244797"/>
            <a:ext cx="3041486" cy="512091"/>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4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a:solidFill>
                  <a:srgbClr val="002060"/>
                </a:solidFill>
                <a:cs typeface="Arial Bold" panose="020B0704020202020204" pitchFamily="34" charset="0"/>
              </a:rPr>
              <a:t>The user should select “settings”. </a:t>
            </a:r>
          </a:p>
          <a:p>
            <a:pPr marL="0" indent="0">
              <a:buNone/>
            </a:pPr>
            <a:endParaRPr lang="en-US" sz="1600"/>
          </a:p>
        </p:txBody>
      </p:sp>
      <p:sp>
        <p:nvSpPr>
          <p:cNvPr id="7" name="Content Placeholder 1">
            <a:extLst>
              <a:ext uri="{FF2B5EF4-FFF2-40B4-BE49-F238E27FC236}">
                <a16:creationId xmlns:a16="http://schemas.microsoft.com/office/drawing/2014/main" id="{3A7652BA-3EF8-DA68-5D71-E670774C6E39}"/>
              </a:ext>
            </a:extLst>
          </p:cNvPr>
          <p:cNvSpPr txBox="1">
            <a:spLocks/>
          </p:cNvSpPr>
          <p:nvPr/>
        </p:nvSpPr>
        <p:spPr>
          <a:xfrm>
            <a:off x="5408694" y="1441035"/>
            <a:ext cx="5259306" cy="1242007"/>
          </a:xfrm>
          <a:prstGeom prst="rect">
            <a:avLst/>
          </a:prstGeom>
        </p:spPr>
        <p:txBody>
          <a:bodyPr vert="horz" lIns="0" tIns="0" rIns="0" bIns="45720" rtlCol="0">
            <a:noAutofit/>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4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a:solidFill>
                  <a:srgbClr val="002060"/>
                </a:solidFill>
                <a:cs typeface="Arial Bold" panose="020B0704020202020204" pitchFamily="34" charset="0"/>
              </a:rPr>
              <a:t>A box will appear in the center of the screen. The user should select “Appearance” on the left side. They will be presented with 8 different appearance options. </a:t>
            </a:r>
          </a:p>
          <a:p>
            <a:pPr marL="0" indent="0">
              <a:buNone/>
            </a:pPr>
            <a:endParaRPr lang="en-US" sz="1600"/>
          </a:p>
        </p:txBody>
      </p:sp>
      <p:pic>
        <p:nvPicPr>
          <p:cNvPr id="9" name="Picture 8">
            <a:extLst>
              <a:ext uri="{FF2B5EF4-FFF2-40B4-BE49-F238E27FC236}">
                <a16:creationId xmlns:a16="http://schemas.microsoft.com/office/drawing/2014/main" id="{C5AE7821-5F74-EBE3-A18B-49368D053DB7}"/>
              </a:ext>
            </a:extLst>
          </p:cNvPr>
          <p:cNvPicPr>
            <a:picLocks noChangeAspect="1"/>
          </p:cNvPicPr>
          <p:nvPr/>
        </p:nvPicPr>
        <p:blipFill>
          <a:blip r:embed="rId3"/>
          <a:stretch>
            <a:fillRect/>
          </a:stretch>
        </p:blipFill>
        <p:spPr>
          <a:xfrm>
            <a:off x="5279356" y="2239962"/>
            <a:ext cx="5134508" cy="4166255"/>
          </a:xfrm>
          <a:prstGeom prst="rect">
            <a:avLst/>
          </a:prstGeom>
          <a:ln>
            <a:solidFill>
              <a:schemeClr val="tx1"/>
            </a:solidFill>
          </a:ln>
        </p:spPr>
      </p:pic>
      <p:pic>
        <p:nvPicPr>
          <p:cNvPr id="12" name="Picture 11">
            <a:extLst>
              <a:ext uri="{FF2B5EF4-FFF2-40B4-BE49-F238E27FC236}">
                <a16:creationId xmlns:a16="http://schemas.microsoft.com/office/drawing/2014/main" id="{F1E3A7F8-3E01-8B29-7A9D-945BC2B68820}"/>
              </a:ext>
            </a:extLst>
          </p:cNvPr>
          <p:cNvPicPr>
            <a:picLocks noChangeAspect="1"/>
          </p:cNvPicPr>
          <p:nvPr/>
        </p:nvPicPr>
        <p:blipFill>
          <a:blip r:embed="rId4"/>
          <a:stretch>
            <a:fillRect/>
          </a:stretch>
        </p:blipFill>
        <p:spPr>
          <a:xfrm>
            <a:off x="2397064" y="2844586"/>
            <a:ext cx="2368672" cy="3238666"/>
          </a:xfrm>
          <a:prstGeom prst="rect">
            <a:avLst/>
          </a:prstGeom>
        </p:spPr>
      </p:pic>
      <p:sp>
        <p:nvSpPr>
          <p:cNvPr id="3" name="Slide Number Placeholder 2">
            <a:extLst>
              <a:ext uri="{FF2B5EF4-FFF2-40B4-BE49-F238E27FC236}">
                <a16:creationId xmlns:a16="http://schemas.microsoft.com/office/drawing/2014/main" id="{7910C828-FD58-77C3-2577-FDF45D263A42}"/>
              </a:ext>
            </a:extLst>
          </p:cNvPr>
          <p:cNvSpPr>
            <a:spLocks noGrp="1"/>
          </p:cNvSpPr>
          <p:nvPr>
            <p:ph type="sldNum" sz="quarter" idx="4"/>
          </p:nvPr>
        </p:nvSpPr>
        <p:spPr/>
        <p:txBody>
          <a:bodyPr/>
          <a:lstStyle/>
          <a:p>
            <a:fld id="{AD432D09-116F-4781-84DB-B2C773F5F217}" type="slidenum">
              <a:rPr lang="en-US" smtClean="0"/>
              <a:pPr/>
              <a:t>3</a:t>
            </a:fld>
            <a:endParaRPr lang="en-US" dirty="0"/>
          </a:p>
        </p:txBody>
      </p:sp>
    </p:spTree>
    <p:extLst>
      <p:ext uri="{BB962C8B-B14F-4D97-AF65-F5344CB8AC3E}">
        <p14:creationId xmlns:p14="http://schemas.microsoft.com/office/powerpoint/2010/main" val="3347072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B6BE4-10A1-36C1-0EB0-1811F23F6231}"/>
              </a:ext>
            </a:extLst>
          </p:cNvPr>
          <p:cNvSpPr>
            <a:spLocks noGrp="1"/>
          </p:cNvSpPr>
          <p:nvPr>
            <p:ph type="title"/>
          </p:nvPr>
        </p:nvSpPr>
        <p:spPr/>
        <p:txBody>
          <a:bodyPr/>
          <a:lstStyle/>
          <a:p>
            <a:r>
              <a:rPr lang="en-US"/>
              <a:t>Different Appearances</a:t>
            </a:r>
          </a:p>
        </p:txBody>
      </p:sp>
      <p:pic>
        <p:nvPicPr>
          <p:cNvPr id="5" name="Picture 4">
            <a:extLst>
              <a:ext uri="{FF2B5EF4-FFF2-40B4-BE49-F238E27FC236}">
                <a16:creationId xmlns:a16="http://schemas.microsoft.com/office/drawing/2014/main" id="{D4898323-25CD-476C-B526-F86907F71576}"/>
              </a:ext>
            </a:extLst>
          </p:cNvPr>
          <p:cNvPicPr>
            <a:picLocks noChangeAspect="1"/>
          </p:cNvPicPr>
          <p:nvPr/>
        </p:nvPicPr>
        <p:blipFill>
          <a:blip r:embed="rId2"/>
          <a:stretch>
            <a:fillRect/>
          </a:stretch>
        </p:blipFill>
        <p:spPr>
          <a:xfrm>
            <a:off x="1636068" y="1658604"/>
            <a:ext cx="4267428" cy="2191502"/>
          </a:xfrm>
          <a:prstGeom prst="rect">
            <a:avLst/>
          </a:prstGeom>
          <a:ln>
            <a:solidFill>
              <a:schemeClr val="tx1"/>
            </a:solidFill>
          </a:ln>
        </p:spPr>
      </p:pic>
      <p:pic>
        <p:nvPicPr>
          <p:cNvPr id="7" name="Picture 6">
            <a:extLst>
              <a:ext uri="{FF2B5EF4-FFF2-40B4-BE49-F238E27FC236}">
                <a16:creationId xmlns:a16="http://schemas.microsoft.com/office/drawing/2014/main" id="{DCD50957-FA03-0E3C-DA6A-85A47D3B1607}"/>
              </a:ext>
            </a:extLst>
          </p:cNvPr>
          <p:cNvPicPr>
            <a:picLocks noChangeAspect="1"/>
          </p:cNvPicPr>
          <p:nvPr/>
        </p:nvPicPr>
        <p:blipFill>
          <a:blip r:embed="rId3"/>
          <a:stretch>
            <a:fillRect/>
          </a:stretch>
        </p:blipFill>
        <p:spPr>
          <a:xfrm>
            <a:off x="6288505" y="1658604"/>
            <a:ext cx="4267428" cy="2191502"/>
          </a:xfrm>
          <a:prstGeom prst="rect">
            <a:avLst/>
          </a:prstGeom>
          <a:ln>
            <a:solidFill>
              <a:schemeClr val="tx1"/>
            </a:solidFill>
          </a:ln>
        </p:spPr>
      </p:pic>
      <p:pic>
        <p:nvPicPr>
          <p:cNvPr id="9" name="Picture 8">
            <a:extLst>
              <a:ext uri="{FF2B5EF4-FFF2-40B4-BE49-F238E27FC236}">
                <a16:creationId xmlns:a16="http://schemas.microsoft.com/office/drawing/2014/main" id="{815AF8A7-CD3D-0BDA-6B07-51DA37250EAA}"/>
              </a:ext>
            </a:extLst>
          </p:cNvPr>
          <p:cNvPicPr>
            <a:picLocks noChangeAspect="1"/>
          </p:cNvPicPr>
          <p:nvPr/>
        </p:nvPicPr>
        <p:blipFill>
          <a:blip r:embed="rId4"/>
          <a:stretch>
            <a:fillRect/>
          </a:stretch>
        </p:blipFill>
        <p:spPr>
          <a:xfrm>
            <a:off x="1636069" y="4340536"/>
            <a:ext cx="4267429" cy="2191503"/>
          </a:xfrm>
          <a:prstGeom prst="rect">
            <a:avLst/>
          </a:prstGeom>
          <a:ln>
            <a:solidFill>
              <a:schemeClr val="tx1"/>
            </a:solidFill>
          </a:ln>
        </p:spPr>
      </p:pic>
      <p:pic>
        <p:nvPicPr>
          <p:cNvPr id="11" name="Picture 10">
            <a:extLst>
              <a:ext uri="{FF2B5EF4-FFF2-40B4-BE49-F238E27FC236}">
                <a16:creationId xmlns:a16="http://schemas.microsoft.com/office/drawing/2014/main" id="{F16B977D-57D3-8700-B19B-1B1147F610A3}"/>
              </a:ext>
            </a:extLst>
          </p:cNvPr>
          <p:cNvPicPr>
            <a:picLocks noChangeAspect="1"/>
          </p:cNvPicPr>
          <p:nvPr/>
        </p:nvPicPr>
        <p:blipFill>
          <a:blip r:embed="rId5"/>
          <a:stretch>
            <a:fillRect/>
          </a:stretch>
        </p:blipFill>
        <p:spPr>
          <a:xfrm>
            <a:off x="6288505" y="4340535"/>
            <a:ext cx="4267432" cy="2191504"/>
          </a:xfrm>
          <a:prstGeom prst="rect">
            <a:avLst/>
          </a:prstGeom>
          <a:ln>
            <a:solidFill>
              <a:schemeClr val="tx1"/>
            </a:solidFill>
          </a:ln>
        </p:spPr>
      </p:pic>
      <p:sp>
        <p:nvSpPr>
          <p:cNvPr id="13" name="TextBox 12">
            <a:extLst>
              <a:ext uri="{FF2B5EF4-FFF2-40B4-BE49-F238E27FC236}">
                <a16:creationId xmlns:a16="http://schemas.microsoft.com/office/drawing/2014/main" id="{83F48C5A-81C7-4B18-6760-BB7F0DF1E635}"/>
              </a:ext>
            </a:extLst>
          </p:cNvPr>
          <p:cNvSpPr txBox="1"/>
          <p:nvPr/>
        </p:nvSpPr>
        <p:spPr>
          <a:xfrm>
            <a:off x="1636068" y="1289272"/>
            <a:ext cx="2395129" cy="369332"/>
          </a:xfrm>
          <a:prstGeom prst="rect">
            <a:avLst/>
          </a:prstGeom>
          <a:noFill/>
        </p:spPr>
        <p:txBody>
          <a:bodyPr wrap="square" rtlCol="0">
            <a:spAutoFit/>
          </a:bodyPr>
          <a:lstStyle/>
          <a:p>
            <a:r>
              <a:rPr lang="en-US"/>
              <a:t>SAP Belize</a:t>
            </a:r>
          </a:p>
        </p:txBody>
      </p:sp>
      <p:sp>
        <p:nvSpPr>
          <p:cNvPr id="14" name="TextBox 13">
            <a:extLst>
              <a:ext uri="{FF2B5EF4-FFF2-40B4-BE49-F238E27FC236}">
                <a16:creationId xmlns:a16="http://schemas.microsoft.com/office/drawing/2014/main" id="{705E5422-0CF9-7A09-E4E9-96741CC3C682}"/>
              </a:ext>
            </a:extLst>
          </p:cNvPr>
          <p:cNvSpPr txBox="1"/>
          <p:nvPr/>
        </p:nvSpPr>
        <p:spPr>
          <a:xfrm>
            <a:off x="6288506" y="1289272"/>
            <a:ext cx="2395129" cy="369332"/>
          </a:xfrm>
          <a:prstGeom prst="rect">
            <a:avLst/>
          </a:prstGeom>
          <a:noFill/>
        </p:spPr>
        <p:txBody>
          <a:bodyPr wrap="square" rtlCol="0">
            <a:spAutoFit/>
          </a:bodyPr>
          <a:lstStyle/>
          <a:p>
            <a:r>
              <a:rPr lang="en-US"/>
              <a:t>SAP Belize Deep</a:t>
            </a:r>
          </a:p>
        </p:txBody>
      </p:sp>
      <p:sp>
        <p:nvSpPr>
          <p:cNvPr id="15" name="TextBox 14">
            <a:extLst>
              <a:ext uri="{FF2B5EF4-FFF2-40B4-BE49-F238E27FC236}">
                <a16:creationId xmlns:a16="http://schemas.microsoft.com/office/drawing/2014/main" id="{4307612A-F8C3-B657-0A12-B497BEDE3BDF}"/>
              </a:ext>
            </a:extLst>
          </p:cNvPr>
          <p:cNvSpPr txBox="1"/>
          <p:nvPr/>
        </p:nvSpPr>
        <p:spPr>
          <a:xfrm>
            <a:off x="1578209" y="3971203"/>
            <a:ext cx="3059759" cy="369332"/>
          </a:xfrm>
          <a:prstGeom prst="rect">
            <a:avLst/>
          </a:prstGeom>
          <a:noFill/>
        </p:spPr>
        <p:txBody>
          <a:bodyPr wrap="square" rtlCol="0">
            <a:spAutoFit/>
          </a:bodyPr>
          <a:lstStyle/>
          <a:p>
            <a:r>
              <a:rPr lang="en-US"/>
              <a:t>SAP High Contrast White</a:t>
            </a:r>
          </a:p>
        </p:txBody>
      </p:sp>
      <p:sp>
        <p:nvSpPr>
          <p:cNvPr id="16" name="TextBox 15">
            <a:extLst>
              <a:ext uri="{FF2B5EF4-FFF2-40B4-BE49-F238E27FC236}">
                <a16:creationId xmlns:a16="http://schemas.microsoft.com/office/drawing/2014/main" id="{A490235D-EEAA-6089-C211-FB0C6036A113}"/>
              </a:ext>
            </a:extLst>
          </p:cNvPr>
          <p:cNvSpPr txBox="1"/>
          <p:nvPr/>
        </p:nvSpPr>
        <p:spPr>
          <a:xfrm>
            <a:off x="6208067" y="3971203"/>
            <a:ext cx="3059759" cy="369332"/>
          </a:xfrm>
          <a:prstGeom prst="rect">
            <a:avLst/>
          </a:prstGeom>
          <a:noFill/>
        </p:spPr>
        <p:txBody>
          <a:bodyPr wrap="square" rtlCol="0">
            <a:spAutoFit/>
          </a:bodyPr>
          <a:lstStyle/>
          <a:p>
            <a:r>
              <a:rPr lang="en-US"/>
              <a:t>SAP High Contrast Black</a:t>
            </a:r>
          </a:p>
        </p:txBody>
      </p:sp>
      <p:sp>
        <p:nvSpPr>
          <p:cNvPr id="3" name="Slide Number Placeholder 2">
            <a:extLst>
              <a:ext uri="{FF2B5EF4-FFF2-40B4-BE49-F238E27FC236}">
                <a16:creationId xmlns:a16="http://schemas.microsoft.com/office/drawing/2014/main" id="{0369CFB4-1E7C-D87C-33E3-325D06555C84}"/>
              </a:ext>
            </a:extLst>
          </p:cNvPr>
          <p:cNvSpPr>
            <a:spLocks noGrp="1"/>
          </p:cNvSpPr>
          <p:nvPr>
            <p:ph type="sldNum" sz="quarter" idx="4"/>
          </p:nvPr>
        </p:nvSpPr>
        <p:spPr/>
        <p:txBody>
          <a:bodyPr/>
          <a:lstStyle/>
          <a:p>
            <a:fld id="{AD432D09-116F-4781-84DB-B2C773F5F217}" type="slidenum">
              <a:rPr lang="en-US" smtClean="0"/>
              <a:pPr/>
              <a:t>4</a:t>
            </a:fld>
            <a:endParaRPr lang="en-US" dirty="0"/>
          </a:p>
        </p:txBody>
      </p:sp>
    </p:spTree>
    <p:extLst>
      <p:ext uri="{BB962C8B-B14F-4D97-AF65-F5344CB8AC3E}">
        <p14:creationId xmlns:p14="http://schemas.microsoft.com/office/powerpoint/2010/main" val="2607297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785FB-4236-EEA0-8256-B01D1559C013}"/>
              </a:ext>
            </a:extLst>
          </p:cNvPr>
          <p:cNvSpPr>
            <a:spLocks noGrp="1"/>
          </p:cNvSpPr>
          <p:nvPr>
            <p:ph type="title"/>
          </p:nvPr>
        </p:nvSpPr>
        <p:spPr/>
        <p:txBody>
          <a:bodyPr/>
          <a:lstStyle/>
          <a:p>
            <a:r>
              <a:rPr lang="en-US"/>
              <a:t>Home Page Tiles Layout</a:t>
            </a:r>
          </a:p>
        </p:txBody>
      </p:sp>
      <p:sp>
        <p:nvSpPr>
          <p:cNvPr id="6" name="TextBox 5">
            <a:extLst>
              <a:ext uri="{FF2B5EF4-FFF2-40B4-BE49-F238E27FC236}">
                <a16:creationId xmlns:a16="http://schemas.microsoft.com/office/drawing/2014/main" id="{E624E5D8-EAF4-915E-F4F7-5F26DBFA7B3D}"/>
              </a:ext>
            </a:extLst>
          </p:cNvPr>
          <p:cNvSpPr txBox="1"/>
          <p:nvPr/>
        </p:nvSpPr>
        <p:spPr>
          <a:xfrm>
            <a:off x="2376488" y="1543051"/>
            <a:ext cx="7439025" cy="646331"/>
          </a:xfrm>
          <a:prstGeom prst="rect">
            <a:avLst/>
          </a:prstGeom>
          <a:noFill/>
        </p:spPr>
        <p:txBody>
          <a:bodyPr wrap="square" rtlCol="0">
            <a:spAutoFit/>
          </a:bodyPr>
          <a:lstStyle/>
          <a:p>
            <a:pPr algn="ctr"/>
            <a:r>
              <a:rPr lang="en-US"/>
              <a:t>The user can move tiles as they please. To move tiles, all you need to do is drag and drop.</a:t>
            </a:r>
          </a:p>
        </p:txBody>
      </p:sp>
      <p:pic>
        <p:nvPicPr>
          <p:cNvPr id="9" name="2024-08-26_11-15-33">
            <a:hlinkClick r:id="" action="ppaction://media"/>
            <a:extLst>
              <a:ext uri="{FF2B5EF4-FFF2-40B4-BE49-F238E27FC236}">
                <a16:creationId xmlns:a16="http://schemas.microsoft.com/office/drawing/2014/main" id="{2086F309-C8E4-3006-DFA9-8427094E7EB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874619" y="2189381"/>
            <a:ext cx="8442763" cy="4335244"/>
          </a:xfrm>
          <a:ln>
            <a:solidFill>
              <a:schemeClr val="tx1"/>
            </a:solidFill>
          </a:ln>
        </p:spPr>
      </p:pic>
      <p:sp>
        <p:nvSpPr>
          <p:cNvPr id="3" name="Slide Number Placeholder 2">
            <a:extLst>
              <a:ext uri="{FF2B5EF4-FFF2-40B4-BE49-F238E27FC236}">
                <a16:creationId xmlns:a16="http://schemas.microsoft.com/office/drawing/2014/main" id="{58E58AB3-6F51-71E4-31C4-0BC124F6D070}"/>
              </a:ext>
            </a:extLst>
          </p:cNvPr>
          <p:cNvSpPr>
            <a:spLocks noGrp="1"/>
          </p:cNvSpPr>
          <p:nvPr>
            <p:ph type="sldNum" sz="quarter" idx="4"/>
          </p:nvPr>
        </p:nvSpPr>
        <p:spPr/>
        <p:txBody>
          <a:bodyPr/>
          <a:lstStyle/>
          <a:p>
            <a:fld id="{AD432D09-116F-4781-84DB-B2C773F5F217}" type="slidenum">
              <a:rPr lang="en-US" smtClean="0"/>
              <a:pPr/>
              <a:t>5</a:t>
            </a:fld>
            <a:endParaRPr lang="en-US" dirty="0"/>
          </a:p>
        </p:txBody>
      </p:sp>
    </p:spTree>
    <p:extLst>
      <p:ext uri="{BB962C8B-B14F-4D97-AF65-F5344CB8AC3E}">
        <p14:creationId xmlns:p14="http://schemas.microsoft.com/office/powerpoint/2010/main" val="209971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9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2D8BA-0909-C61E-5F58-DD517495E06B}"/>
              </a:ext>
            </a:extLst>
          </p:cNvPr>
          <p:cNvSpPr>
            <a:spLocks noGrp="1"/>
          </p:cNvSpPr>
          <p:nvPr>
            <p:ph type="title"/>
          </p:nvPr>
        </p:nvSpPr>
        <p:spPr/>
        <p:txBody>
          <a:bodyPr/>
          <a:lstStyle/>
          <a:p>
            <a:r>
              <a:rPr lang="en-US"/>
              <a:t>Creating A Home Page Group</a:t>
            </a:r>
          </a:p>
        </p:txBody>
      </p:sp>
      <p:sp>
        <p:nvSpPr>
          <p:cNvPr id="12" name="TextBox 11">
            <a:extLst>
              <a:ext uri="{FF2B5EF4-FFF2-40B4-BE49-F238E27FC236}">
                <a16:creationId xmlns:a16="http://schemas.microsoft.com/office/drawing/2014/main" id="{B11AB7C5-2B0F-E0BC-CCD1-E4A9D4FBB249}"/>
              </a:ext>
            </a:extLst>
          </p:cNvPr>
          <p:cNvSpPr txBox="1"/>
          <p:nvPr/>
        </p:nvSpPr>
        <p:spPr>
          <a:xfrm>
            <a:off x="2376488" y="1385115"/>
            <a:ext cx="7439025" cy="646331"/>
          </a:xfrm>
          <a:prstGeom prst="rect">
            <a:avLst/>
          </a:prstGeom>
          <a:noFill/>
        </p:spPr>
        <p:txBody>
          <a:bodyPr wrap="square" rtlCol="0">
            <a:spAutoFit/>
          </a:bodyPr>
          <a:lstStyle/>
          <a:p>
            <a:pPr algn="ctr"/>
            <a:r>
              <a:rPr lang="en-US"/>
              <a:t>A custom home page group can be created to store all your favorite tiles in one place. </a:t>
            </a:r>
          </a:p>
        </p:txBody>
      </p:sp>
      <p:pic>
        <p:nvPicPr>
          <p:cNvPr id="13" name="Creating a home page group">
            <a:hlinkClick r:id="" action="ppaction://media"/>
            <a:extLst>
              <a:ext uri="{FF2B5EF4-FFF2-40B4-BE49-F238E27FC236}">
                <a16:creationId xmlns:a16="http://schemas.microsoft.com/office/drawing/2014/main" id="{6596F6C2-89B1-08B1-4712-4C3F9734A97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23387" y="2031446"/>
            <a:ext cx="8745224" cy="4491037"/>
          </a:xfrm>
          <a:prstGeom prst="rect">
            <a:avLst/>
          </a:prstGeom>
          <a:ln>
            <a:solidFill>
              <a:schemeClr val="tx1"/>
            </a:solidFill>
          </a:ln>
        </p:spPr>
      </p:pic>
      <p:sp>
        <p:nvSpPr>
          <p:cNvPr id="3" name="Slide Number Placeholder 2">
            <a:extLst>
              <a:ext uri="{FF2B5EF4-FFF2-40B4-BE49-F238E27FC236}">
                <a16:creationId xmlns:a16="http://schemas.microsoft.com/office/drawing/2014/main" id="{9B14313C-4F68-A058-EFE1-42A594085DAE}"/>
              </a:ext>
            </a:extLst>
          </p:cNvPr>
          <p:cNvSpPr>
            <a:spLocks noGrp="1"/>
          </p:cNvSpPr>
          <p:nvPr>
            <p:ph type="sldNum" sz="quarter" idx="4"/>
          </p:nvPr>
        </p:nvSpPr>
        <p:spPr/>
        <p:txBody>
          <a:bodyPr/>
          <a:lstStyle/>
          <a:p>
            <a:fld id="{AD432D09-116F-4781-84DB-B2C773F5F217}" type="slidenum">
              <a:rPr lang="en-US" smtClean="0"/>
              <a:pPr/>
              <a:t>6</a:t>
            </a:fld>
            <a:endParaRPr lang="en-US" dirty="0"/>
          </a:p>
        </p:txBody>
      </p:sp>
    </p:spTree>
    <p:extLst>
      <p:ext uri="{BB962C8B-B14F-4D97-AF65-F5344CB8AC3E}">
        <p14:creationId xmlns:p14="http://schemas.microsoft.com/office/powerpoint/2010/main" val="228544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312"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A1EE3-61D4-D17E-607E-2D0304FF6567}"/>
              </a:ext>
            </a:extLst>
          </p:cNvPr>
          <p:cNvSpPr>
            <a:spLocks noGrp="1"/>
          </p:cNvSpPr>
          <p:nvPr>
            <p:ph type="title"/>
          </p:nvPr>
        </p:nvSpPr>
        <p:spPr/>
        <p:txBody>
          <a:bodyPr/>
          <a:lstStyle/>
          <a:p>
            <a:r>
              <a:rPr lang="en-US"/>
              <a:t>Adding Custom Groups</a:t>
            </a:r>
          </a:p>
        </p:txBody>
      </p:sp>
      <p:sp>
        <p:nvSpPr>
          <p:cNvPr id="4" name="TextBox 3">
            <a:extLst>
              <a:ext uri="{FF2B5EF4-FFF2-40B4-BE49-F238E27FC236}">
                <a16:creationId xmlns:a16="http://schemas.microsoft.com/office/drawing/2014/main" id="{7E68DE3D-8EFC-C71C-7F8A-7C38F196DD24}"/>
              </a:ext>
            </a:extLst>
          </p:cNvPr>
          <p:cNvSpPr txBox="1"/>
          <p:nvPr/>
        </p:nvSpPr>
        <p:spPr>
          <a:xfrm>
            <a:off x="2376488" y="1385114"/>
            <a:ext cx="7439025" cy="369332"/>
          </a:xfrm>
          <a:prstGeom prst="rect">
            <a:avLst/>
          </a:prstGeom>
          <a:noFill/>
        </p:spPr>
        <p:txBody>
          <a:bodyPr wrap="square" rtlCol="0">
            <a:spAutoFit/>
          </a:bodyPr>
          <a:lstStyle/>
          <a:p>
            <a:pPr algn="ctr"/>
            <a:r>
              <a:rPr lang="en-US"/>
              <a:t>Custom groups can also be added to group similar tasks together.</a:t>
            </a:r>
          </a:p>
        </p:txBody>
      </p:sp>
      <p:pic>
        <p:nvPicPr>
          <p:cNvPr id="5" name="Adding Custom Groups">
            <a:hlinkClick r:id="" action="ppaction://media"/>
            <a:extLst>
              <a:ext uri="{FF2B5EF4-FFF2-40B4-BE49-F238E27FC236}">
                <a16:creationId xmlns:a16="http://schemas.microsoft.com/office/drawing/2014/main" id="{DD62398B-5DAF-431E-1978-4E3FA600FBE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32663" y="1824039"/>
            <a:ext cx="8726677" cy="4481512"/>
          </a:xfrm>
          <a:prstGeom prst="rect">
            <a:avLst/>
          </a:prstGeom>
          <a:ln>
            <a:solidFill>
              <a:schemeClr val="tx1"/>
            </a:solidFill>
          </a:ln>
        </p:spPr>
      </p:pic>
      <p:sp>
        <p:nvSpPr>
          <p:cNvPr id="3" name="Slide Number Placeholder 2">
            <a:extLst>
              <a:ext uri="{FF2B5EF4-FFF2-40B4-BE49-F238E27FC236}">
                <a16:creationId xmlns:a16="http://schemas.microsoft.com/office/drawing/2014/main" id="{19472C58-AD4D-5123-982C-20FDF1574945}"/>
              </a:ext>
            </a:extLst>
          </p:cNvPr>
          <p:cNvSpPr>
            <a:spLocks noGrp="1"/>
          </p:cNvSpPr>
          <p:nvPr>
            <p:ph type="sldNum" sz="quarter" idx="4"/>
          </p:nvPr>
        </p:nvSpPr>
        <p:spPr/>
        <p:txBody>
          <a:bodyPr/>
          <a:lstStyle/>
          <a:p>
            <a:fld id="{AD432D09-116F-4781-84DB-B2C773F5F217}" type="slidenum">
              <a:rPr lang="en-US" smtClean="0"/>
              <a:pPr/>
              <a:t>7</a:t>
            </a:fld>
            <a:endParaRPr lang="en-US" dirty="0"/>
          </a:p>
        </p:txBody>
      </p:sp>
    </p:spTree>
    <p:extLst>
      <p:ext uri="{BB962C8B-B14F-4D97-AF65-F5344CB8AC3E}">
        <p14:creationId xmlns:p14="http://schemas.microsoft.com/office/powerpoint/2010/main" val="618551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73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E871C-86C1-95EF-41E1-436955F482AE}"/>
              </a:ext>
            </a:extLst>
          </p:cNvPr>
          <p:cNvSpPr>
            <a:spLocks noGrp="1"/>
          </p:cNvSpPr>
          <p:nvPr>
            <p:ph type="title"/>
          </p:nvPr>
        </p:nvSpPr>
        <p:spPr/>
        <p:txBody>
          <a:bodyPr/>
          <a:lstStyle/>
          <a:p>
            <a:r>
              <a:rPr lang="en-US"/>
              <a:t>Resetting Home Page Display</a:t>
            </a:r>
          </a:p>
        </p:txBody>
      </p:sp>
      <p:sp>
        <p:nvSpPr>
          <p:cNvPr id="4" name="TextBox 3">
            <a:extLst>
              <a:ext uri="{FF2B5EF4-FFF2-40B4-BE49-F238E27FC236}">
                <a16:creationId xmlns:a16="http://schemas.microsoft.com/office/drawing/2014/main" id="{C13549B1-E7FB-1575-D4F0-B45904B92A6F}"/>
              </a:ext>
            </a:extLst>
          </p:cNvPr>
          <p:cNvSpPr txBox="1"/>
          <p:nvPr/>
        </p:nvSpPr>
        <p:spPr>
          <a:xfrm>
            <a:off x="2376488" y="1385114"/>
            <a:ext cx="7439025" cy="369332"/>
          </a:xfrm>
          <a:prstGeom prst="rect">
            <a:avLst/>
          </a:prstGeom>
          <a:noFill/>
        </p:spPr>
        <p:txBody>
          <a:bodyPr wrap="square" rtlCol="0">
            <a:spAutoFit/>
          </a:bodyPr>
          <a:lstStyle/>
          <a:p>
            <a:pPr algn="ctr"/>
            <a:r>
              <a:rPr lang="en-US"/>
              <a:t>A user can always reset a groups tiles in the Edit Home Page function. </a:t>
            </a:r>
          </a:p>
        </p:txBody>
      </p:sp>
      <p:pic>
        <p:nvPicPr>
          <p:cNvPr id="5" name="Resetting Home Page Display">
            <a:hlinkClick r:id="" action="ppaction://media"/>
            <a:extLst>
              <a:ext uri="{FF2B5EF4-FFF2-40B4-BE49-F238E27FC236}">
                <a16:creationId xmlns:a16="http://schemas.microsoft.com/office/drawing/2014/main" id="{727DEB24-BE71-9949-86F7-87AC077F68B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14113" y="1871664"/>
            <a:ext cx="8763772" cy="4500562"/>
          </a:xfrm>
          <a:prstGeom prst="rect">
            <a:avLst/>
          </a:prstGeom>
          <a:ln>
            <a:solidFill>
              <a:schemeClr val="tx1"/>
            </a:solidFill>
          </a:ln>
        </p:spPr>
      </p:pic>
      <p:sp>
        <p:nvSpPr>
          <p:cNvPr id="3" name="Slide Number Placeholder 2">
            <a:extLst>
              <a:ext uri="{FF2B5EF4-FFF2-40B4-BE49-F238E27FC236}">
                <a16:creationId xmlns:a16="http://schemas.microsoft.com/office/drawing/2014/main" id="{25D6F42C-41B3-6FF0-C6B4-2AA896FFD74D}"/>
              </a:ext>
            </a:extLst>
          </p:cNvPr>
          <p:cNvSpPr>
            <a:spLocks noGrp="1"/>
          </p:cNvSpPr>
          <p:nvPr>
            <p:ph type="sldNum" sz="quarter" idx="4"/>
          </p:nvPr>
        </p:nvSpPr>
        <p:spPr/>
        <p:txBody>
          <a:bodyPr/>
          <a:lstStyle/>
          <a:p>
            <a:fld id="{AD432D09-116F-4781-84DB-B2C773F5F217}" type="slidenum">
              <a:rPr lang="en-US" smtClean="0"/>
              <a:pPr/>
              <a:t>8</a:t>
            </a:fld>
            <a:endParaRPr lang="en-US" dirty="0"/>
          </a:p>
        </p:txBody>
      </p:sp>
    </p:spTree>
    <p:extLst>
      <p:ext uri="{BB962C8B-B14F-4D97-AF65-F5344CB8AC3E}">
        <p14:creationId xmlns:p14="http://schemas.microsoft.com/office/powerpoint/2010/main" val="4017047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27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ED043-D059-45B4-FA3D-F5E341DC1227}"/>
              </a:ext>
            </a:extLst>
          </p:cNvPr>
          <p:cNvSpPr>
            <a:spLocks noGrp="1"/>
          </p:cNvSpPr>
          <p:nvPr>
            <p:ph type="title"/>
          </p:nvPr>
        </p:nvSpPr>
        <p:spPr/>
        <p:txBody>
          <a:bodyPr/>
          <a:lstStyle/>
          <a:p>
            <a:r>
              <a:rPr lang="en-US"/>
              <a:t>Limiting Page Display</a:t>
            </a:r>
          </a:p>
        </p:txBody>
      </p:sp>
      <p:sp>
        <p:nvSpPr>
          <p:cNvPr id="4" name="TextBox 3">
            <a:extLst>
              <a:ext uri="{FF2B5EF4-FFF2-40B4-BE49-F238E27FC236}">
                <a16:creationId xmlns:a16="http://schemas.microsoft.com/office/drawing/2014/main" id="{1815762F-03D3-BF9F-D915-DD09A3E4D3CE}"/>
              </a:ext>
            </a:extLst>
          </p:cNvPr>
          <p:cNvSpPr txBox="1"/>
          <p:nvPr/>
        </p:nvSpPr>
        <p:spPr>
          <a:xfrm>
            <a:off x="2376488" y="1385115"/>
            <a:ext cx="7439025" cy="646331"/>
          </a:xfrm>
          <a:prstGeom prst="rect">
            <a:avLst/>
          </a:prstGeom>
          <a:noFill/>
        </p:spPr>
        <p:txBody>
          <a:bodyPr wrap="square" rtlCol="0">
            <a:spAutoFit/>
          </a:bodyPr>
          <a:lstStyle/>
          <a:p>
            <a:pPr algn="ctr"/>
            <a:r>
              <a:rPr lang="en-US"/>
              <a:t>If a user is overwhelmed by the number of tiles displayed on the page, they can limit the page display to only show one group at a time. </a:t>
            </a:r>
          </a:p>
        </p:txBody>
      </p:sp>
      <p:pic>
        <p:nvPicPr>
          <p:cNvPr id="5" name="Limiting Page Display">
            <a:hlinkClick r:id="" action="ppaction://media"/>
            <a:extLst>
              <a:ext uri="{FF2B5EF4-FFF2-40B4-BE49-F238E27FC236}">
                <a16:creationId xmlns:a16="http://schemas.microsoft.com/office/drawing/2014/main" id="{1CA7FD18-EAA0-A85A-20A0-FC58EAE97FC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30575" y="2031446"/>
            <a:ext cx="8730850" cy="4483655"/>
          </a:xfrm>
          <a:prstGeom prst="rect">
            <a:avLst/>
          </a:prstGeom>
          <a:ln>
            <a:solidFill>
              <a:schemeClr val="tx1"/>
            </a:solidFill>
          </a:ln>
        </p:spPr>
      </p:pic>
      <p:sp>
        <p:nvSpPr>
          <p:cNvPr id="3" name="Slide Number Placeholder 2">
            <a:extLst>
              <a:ext uri="{FF2B5EF4-FFF2-40B4-BE49-F238E27FC236}">
                <a16:creationId xmlns:a16="http://schemas.microsoft.com/office/drawing/2014/main" id="{FB73D1E3-CA25-8315-7350-FF44AF17DA0D}"/>
              </a:ext>
            </a:extLst>
          </p:cNvPr>
          <p:cNvSpPr>
            <a:spLocks noGrp="1"/>
          </p:cNvSpPr>
          <p:nvPr>
            <p:ph type="sldNum" sz="quarter" idx="4"/>
          </p:nvPr>
        </p:nvSpPr>
        <p:spPr/>
        <p:txBody>
          <a:bodyPr/>
          <a:lstStyle/>
          <a:p>
            <a:fld id="{AD432D09-116F-4781-84DB-B2C773F5F217}" type="slidenum">
              <a:rPr lang="en-US" smtClean="0"/>
              <a:pPr/>
              <a:t>9</a:t>
            </a:fld>
            <a:endParaRPr lang="en-US" dirty="0"/>
          </a:p>
        </p:txBody>
      </p:sp>
    </p:spTree>
    <p:extLst>
      <p:ext uri="{BB962C8B-B14F-4D97-AF65-F5344CB8AC3E}">
        <p14:creationId xmlns:p14="http://schemas.microsoft.com/office/powerpoint/2010/main" val="301181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0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Horizontal Layout">
  <a:themeElements>
    <a:clrScheme name="NAVSUP Color Palette">
      <a:dk1>
        <a:srgbClr val="000000"/>
      </a:dk1>
      <a:lt1>
        <a:srgbClr val="FFFFFF"/>
      </a:lt1>
      <a:dk2>
        <a:srgbClr val="002D74"/>
      </a:dk2>
      <a:lt2>
        <a:srgbClr val="E7EBF1"/>
      </a:lt2>
      <a:accent1>
        <a:srgbClr val="FFD200"/>
      </a:accent1>
      <a:accent2>
        <a:srgbClr val="004B8D"/>
      </a:accent2>
      <a:accent3>
        <a:srgbClr val="F46212"/>
      </a:accent3>
      <a:accent4>
        <a:srgbClr val="8900F0"/>
      </a:accent4>
      <a:accent5>
        <a:srgbClr val="4C8E03"/>
      </a:accent5>
      <a:accent6>
        <a:srgbClr val="850305"/>
      </a:accent6>
      <a:hlink>
        <a:srgbClr val="008D89"/>
      </a:hlink>
      <a:folHlink>
        <a:srgbClr val="91A1BE"/>
      </a:folHlink>
    </a:clrScheme>
    <a:fontScheme name="Arial Bold">
      <a:majorFont>
        <a:latin typeface="20 pt Arial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VSUP-WSS-Command-Pitch-Template" id="{FFAFF159-9FB6-4C33-A22B-31E1E51527BE}" vid="{1D1F32AB-E885-4C92-9D70-64C0ABCBFC77}"/>
    </a:ext>
  </a:extLst>
</a:theme>
</file>

<file path=ppt/theme/theme2.xml><?xml version="1.0" encoding="utf-8"?>
<a:theme xmlns:a="http://schemas.openxmlformats.org/drawingml/2006/main" name="Blank Templat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WSS-Command-Pitch-Template" id="{FFAFF159-9FB6-4C33-A22B-31E1E51527BE}" vid="{7A2E843C-9BF4-4C69-9723-E8F965AEB266}"/>
    </a:ext>
  </a:extLst>
</a:theme>
</file>

<file path=ppt/theme/theme3.xml><?xml version="1.0" encoding="utf-8"?>
<a:theme xmlns:a="http://schemas.openxmlformats.org/drawingml/2006/main" name="Vertical Content">
  <a:themeElements>
    <a:clrScheme name="NAVSUP Color Palette">
      <a:dk1>
        <a:srgbClr val="000000"/>
      </a:dk1>
      <a:lt1>
        <a:srgbClr val="FFFFFF"/>
      </a:lt1>
      <a:dk2>
        <a:srgbClr val="002D74"/>
      </a:dk2>
      <a:lt2>
        <a:srgbClr val="8E9FBC"/>
      </a:lt2>
      <a:accent1>
        <a:srgbClr val="FFCE00"/>
      </a:accent1>
      <a:accent2>
        <a:srgbClr val="71C5E8"/>
      </a:accent2>
      <a:accent3>
        <a:srgbClr val="F28900"/>
      </a:accent3>
      <a:accent4>
        <a:srgbClr val="8900F2"/>
      </a:accent4>
      <a:accent5>
        <a:srgbClr val="4C8E03"/>
      </a:accent5>
      <a:accent6>
        <a:srgbClr val="850305"/>
      </a:accent6>
      <a:hlink>
        <a:srgbClr val="008D89"/>
      </a:hlink>
      <a:folHlink>
        <a:srgbClr val="E3CBC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WSS-Command-Pitch-Template" id="{FFAFF159-9FB6-4C33-A22B-31E1E51527BE}" vid="{F72A5710-5832-4EF8-9EE3-B55A4BF19BD9}"/>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WSS-Command-Pitch-Template" id="{FFAFF159-9FB6-4C33-A22B-31E1E51527BE}" vid="{B7D7DB48-BC7E-46A7-ACEE-0EA1986CE0C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4C07132C9288747BF356E82A263F830" ma:contentTypeVersion="7" ma:contentTypeDescription="Create a new document." ma:contentTypeScope="" ma:versionID="9f0ed91b699ddddc7542a493f0e6cb0e">
  <xsd:schema xmlns:xsd="http://www.w3.org/2001/XMLSchema" xmlns:xs="http://www.w3.org/2001/XMLSchema" xmlns:p="http://schemas.microsoft.com/office/2006/metadata/properties" xmlns:ns2="07cb17db-fe00-4866-8fdd-b96ce13a8d79" xmlns:ns3="9a65b29c-f4fc-4b23-b8ea-e6621ec3da03" targetNamespace="http://schemas.microsoft.com/office/2006/metadata/properties" ma:root="true" ma:fieldsID="016a2164bd1de360d3a1df4fb9239263" ns2:_="" ns3:_="">
    <xsd:import namespace="07cb17db-fe00-4866-8fdd-b96ce13a8d79"/>
    <xsd:import namespace="9a65b29c-f4fc-4b23-b8ea-e6621ec3da03"/>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cb17db-fe00-4866-8fdd-b96ce13a8d7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9a65b29c-f4fc-4b23-b8ea-e6621ec3da0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07cb17db-fe00-4866-8fdd-b96ce13a8d79">F3CRZZPYS6QV-1756163234-122</_dlc_DocId>
    <_dlc_DocIdUrl xmlns="07cb17db-fe00-4866-8fdd-b96ce13a8d79">
      <Url>https://flankspeed.sharepoint-mil.us/sites/NAVSUP_N85B/_layouts/15/DocIdRedir.aspx?ID=F3CRZZPYS6QV-1756163234-122</Url>
      <Description>F3CRZZPYS6QV-1756163234-122</Description>
    </_dlc_DocIdUrl>
  </documentManagement>
</p:properties>
</file>

<file path=customXml/itemProps1.xml><?xml version="1.0" encoding="utf-8"?>
<ds:datastoreItem xmlns:ds="http://schemas.openxmlformats.org/officeDocument/2006/customXml" ds:itemID="{EB551AF7-B9B5-48CA-8093-DFCCEB1F1B40}">
  <ds:schemaRefs>
    <ds:schemaRef ds:uri="http://schemas.microsoft.com/sharepoint/v3/contenttype/forms"/>
  </ds:schemaRefs>
</ds:datastoreItem>
</file>

<file path=customXml/itemProps2.xml><?xml version="1.0" encoding="utf-8"?>
<ds:datastoreItem xmlns:ds="http://schemas.openxmlformats.org/officeDocument/2006/customXml" ds:itemID="{EABC9B18-E89F-46CE-BCDC-053BC7E32A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cb17db-fe00-4866-8fdd-b96ce13a8d79"/>
    <ds:schemaRef ds:uri="9a65b29c-f4fc-4b23-b8ea-e6621ec3da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E23CF3D-4789-4911-8F5E-CB3C891DA820}">
  <ds:schemaRefs>
    <ds:schemaRef ds:uri="http://schemas.microsoft.com/sharepoint/events"/>
  </ds:schemaRefs>
</ds:datastoreItem>
</file>

<file path=customXml/itemProps4.xml><?xml version="1.0" encoding="utf-8"?>
<ds:datastoreItem xmlns:ds="http://schemas.openxmlformats.org/officeDocument/2006/customXml" ds:itemID="{C7C1ABBF-C87A-42FC-9651-4052B4A2D207}">
  <ds:schemaRefs>
    <ds:schemaRef ds:uri="http://schemas.microsoft.com/office/infopath/2007/PartnerControls"/>
    <ds:schemaRef ds:uri="http://www.w3.org/XML/1998/namespace"/>
    <ds:schemaRef ds:uri="http://schemas.microsoft.com/office/2006/documentManagement/types"/>
    <ds:schemaRef ds:uri="http://schemas.microsoft.com/office/2006/metadata/properties"/>
    <ds:schemaRef ds:uri="6274365c-ef08-486e-9489-9cbb88545402"/>
    <ds:schemaRef ds:uri="http://purl.org/dc/terms/"/>
    <ds:schemaRef ds:uri="07cb17db-fe00-4866-8fdd-b96ce13a8d79"/>
    <ds:schemaRef ds:uri="http://purl.org/dc/elements/1.1/"/>
    <ds:schemaRef ds:uri="http://purl.org/dc/dcmitype/"/>
    <ds:schemaRef ds:uri="http://schemas.openxmlformats.org/package/2006/metadata/core-properties"/>
  </ds:schemaRefs>
</ds:datastoreItem>
</file>

<file path=docMetadata/LabelInfo.xml><?xml version="1.0" encoding="utf-8"?>
<clbl:labelList xmlns:clbl="http://schemas.microsoft.com/office/2020/mipLabelMetadata">
  <clbl:label id="{b27ac744-d744-4b94-baa9-948b89b4017a}" enabled="1" method="Standard" siteId="{e3333e00-c877-4b87-b6ad-45e942de1750}" removed="0"/>
</clbl:labelList>
</file>

<file path=docProps/app.xml><?xml version="1.0" encoding="utf-8"?>
<Properties xmlns="http://schemas.openxmlformats.org/officeDocument/2006/extended-properties" xmlns:vt="http://schemas.openxmlformats.org/officeDocument/2006/docPropsVTypes">
  <Template>NAVSUP-WSS-Command-Pitch-Template</Template>
  <TotalTime>130</TotalTime>
  <Words>357</Words>
  <Application>Microsoft Office PowerPoint</Application>
  <PresentationFormat>Widescreen</PresentationFormat>
  <Paragraphs>52</Paragraphs>
  <Slides>12</Slides>
  <Notes>3</Notes>
  <HiddenSlides>0</HiddenSlides>
  <MMClips>7</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12</vt:i4>
      </vt:variant>
    </vt:vector>
  </HeadingPairs>
  <TitlesOfParts>
    <vt:vector size="23" baseType="lpstr">
      <vt:lpstr>Aptos</vt:lpstr>
      <vt:lpstr>Aptos ExtraBold</vt:lpstr>
      <vt:lpstr>Arial</vt:lpstr>
      <vt:lpstr>Arial Bold</vt:lpstr>
      <vt:lpstr>Calibri</vt:lpstr>
      <vt:lpstr>Franklin Gothic Demi</vt:lpstr>
      <vt:lpstr>Wingdings</vt:lpstr>
      <vt:lpstr>Horizontal Layout</vt:lpstr>
      <vt:lpstr>Blank Template</vt:lpstr>
      <vt:lpstr>Vertical Content</vt:lpstr>
      <vt:lpstr>Custom Design</vt:lpstr>
      <vt:lpstr>PowerPoint Presentation</vt:lpstr>
      <vt:lpstr>PowerPoint Presentation</vt:lpstr>
      <vt:lpstr>CAV RP Appearance</vt:lpstr>
      <vt:lpstr>Different Appearances</vt:lpstr>
      <vt:lpstr>Home Page Tiles Layout</vt:lpstr>
      <vt:lpstr>Creating A Home Page Group</vt:lpstr>
      <vt:lpstr>Adding Custom Groups</vt:lpstr>
      <vt:lpstr>Resetting Home Page Display</vt:lpstr>
      <vt:lpstr>Limiting Page Display</vt:lpstr>
      <vt:lpstr>Summary and History Report Custom Layout</vt:lpstr>
      <vt:lpstr>Summary and History Report Public Layouts</vt:lpstr>
      <vt:lpstr>PowerPoint Presentation</vt:lpstr>
    </vt:vector>
  </TitlesOfParts>
  <Company>HPES NMCI 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Blair, Jennifer L CIV USN NAVSUP WSS MECH (USA)</dc:creator>
  <cp:lastModifiedBy>Dugan, Alexander Lawrence CIV USN NAVSUP WSS MECH (USA)</cp:lastModifiedBy>
  <cp:revision>15</cp:revision>
  <cp:lastPrinted>2025-06-04T13:12:52Z</cp:lastPrinted>
  <dcterms:created xsi:type="dcterms:W3CDTF">2025-06-18T13:10:07Z</dcterms:created>
  <dcterms:modified xsi:type="dcterms:W3CDTF">2026-08-25T13:46:03Z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0x01010084C07132C9288747BF356E82A263F830</vt:lpwstr>
  </property>
  <property fmtid="{D5CDD505-2E9C-101B-9397-08002B2CF9AE}" pid="3" name="_dlc_DocIdItemGuid">
    <vt:lpwstr>f751d30a-9cd2-4a16-81bc-40ef5959faeb</vt:lpwstr>
  </property>
</Properties>
</file>